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charts/chart20.xml" ContentType="application/vnd.openxmlformats-officedocument.drawingml.chart+xml"/>
  <Override PartName="/ppt/charts/colors20.xml" ContentType="application/vnd.ms-office.chartcolorstyle+xml"/>
  <Override PartName="/ppt/charts/style20.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27"/>
  </p:notesMasterIdLst>
  <p:sldIdLst>
    <p:sldId id="256" r:id="rId2"/>
    <p:sldId id="301" r:id="rId3"/>
    <p:sldId id="324" r:id="rId4"/>
    <p:sldId id="325" r:id="rId5"/>
    <p:sldId id="326" r:id="rId6"/>
    <p:sldId id="327" r:id="rId7"/>
    <p:sldId id="330" r:id="rId8"/>
    <p:sldId id="328" r:id="rId9"/>
    <p:sldId id="329" r:id="rId10"/>
    <p:sldId id="313" r:id="rId11"/>
    <p:sldId id="302" r:id="rId12"/>
    <p:sldId id="303" r:id="rId13"/>
    <p:sldId id="304" r:id="rId14"/>
    <p:sldId id="306" r:id="rId15"/>
    <p:sldId id="305" r:id="rId16"/>
    <p:sldId id="334" r:id="rId17"/>
    <p:sldId id="335" r:id="rId18"/>
    <p:sldId id="296" r:id="rId19"/>
    <p:sldId id="309" r:id="rId20"/>
    <p:sldId id="310" r:id="rId21"/>
    <p:sldId id="311" r:id="rId22"/>
    <p:sldId id="312" r:id="rId23"/>
    <p:sldId id="314" r:id="rId24"/>
    <p:sldId id="315" r:id="rId25"/>
    <p:sldId id="342"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8229E4-2823-46BA-AADB-F1C48AD22608}" v="31" dt="2024-12-20T20:38:40.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804" autoAdjust="0"/>
  </p:normalViewPr>
  <p:slideViewPr>
    <p:cSldViewPr snapToGrid="0">
      <p:cViewPr varScale="1">
        <p:scale>
          <a:sx n="120" d="100"/>
          <a:sy n="120" d="100"/>
        </p:scale>
        <p:origin x="2284"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nzalez, Felix" userId="f538e62a-7ef1-47f9-97a4-47b5f5ea928e" providerId="ADAL" clId="{538229E4-2823-46BA-AADB-F1C48AD22608}"/>
    <pc:docChg chg="undo redo custSel addSld delSld modSld sldOrd modMainMaster">
      <pc:chgData name="Gonzalez, Felix" userId="f538e62a-7ef1-47f9-97a4-47b5f5ea928e" providerId="ADAL" clId="{538229E4-2823-46BA-AADB-F1C48AD22608}" dt="2024-12-23T18:57:41.609" v="865" actId="14100"/>
      <pc:docMkLst>
        <pc:docMk/>
      </pc:docMkLst>
      <pc:sldChg chg="modSp new mod">
        <pc:chgData name="Gonzalez, Felix" userId="f538e62a-7ef1-47f9-97a4-47b5f5ea928e" providerId="ADAL" clId="{538229E4-2823-46BA-AADB-F1C48AD22608}" dt="2024-12-20T19:43:54.668" v="3" actId="20577"/>
        <pc:sldMkLst>
          <pc:docMk/>
          <pc:sldMk cId="1366165018" sldId="256"/>
        </pc:sldMkLst>
        <pc:spChg chg="mod">
          <ac:chgData name="Gonzalez, Felix" userId="f538e62a-7ef1-47f9-97a4-47b5f5ea928e" providerId="ADAL" clId="{538229E4-2823-46BA-AADB-F1C48AD22608}" dt="2024-12-20T19:43:54.668" v="3" actId="20577"/>
          <ac:spMkLst>
            <pc:docMk/>
            <pc:sldMk cId="1366165018" sldId="256"/>
            <ac:spMk id="2" creationId="{DD03B375-205B-A88C-6E78-5426A7B2399F}"/>
          </ac:spMkLst>
        </pc:spChg>
        <pc:spChg chg="mod">
          <ac:chgData name="Gonzalez, Felix" userId="f538e62a-7ef1-47f9-97a4-47b5f5ea928e" providerId="ADAL" clId="{538229E4-2823-46BA-AADB-F1C48AD22608}" dt="2024-12-20T19:43:37.394" v="1"/>
          <ac:spMkLst>
            <pc:docMk/>
            <pc:sldMk cId="1366165018" sldId="256"/>
            <ac:spMk id="3" creationId="{9593FA72-F5C3-7622-D15F-EF0EF11D83F1}"/>
          </ac:spMkLst>
        </pc:spChg>
      </pc:sldChg>
      <pc:sldChg chg="modSp new mod">
        <pc:chgData name="Gonzalez, Felix" userId="f538e62a-7ef1-47f9-97a4-47b5f5ea928e" providerId="ADAL" clId="{538229E4-2823-46BA-AADB-F1C48AD22608}" dt="2024-12-20T19:44:41.213" v="22" actId="20577"/>
        <pc:sldMkLst>
          <pc:docMk/>
          <pc:sldMk cId="2300102044" sldId="257"/>
        </pc:sldMkLst>
        <pc:spChg chg="mod">
          <ac:chgData name="Gonzalez, Felix" userId="f538e62a-7ef1-47f9-97a4-47b5f5ea928e" providerId="ADAL" clId="{538229E4-2823-46BA-AADB-F1C48AD22608}" dt="2024-12-20T19:44:41.213" v="22" actId="20577"/>
          <ac:spMkLst>
            <pc:docMk/>
            <pc:sldMk cId="2300102044" sldId="257"/>
            <ac:spMk id="3" creationId="{48F6D858-AAFE-0698-D054-D04D45241203}"/>
          </ac:spMkLst>
        </pc:spChg>
      </pc:sldChg>
      <pc:sldChg chg="addSp delSp modSp new mod">
        <pc:chgData name="Gonzalez, Felix" userId="f538e62a-7ef1-47f9-97a4-47b5f5ea928e" providerId="ADAL" clId="{538229E4-2823-46BA-AADB-F1C48AD22608}" dt="2024-12-20T19:44:55.781" v="26"/>
        <pc:sldMkLst>
          <pc:docMk/>
          <pc:sldMk cId="3267361630" sldId="258"/>
        </pc:sldMkLst>
        <pc:spChg chg="del">
          <ac:chgData name="Gonzalez, Felix" userId="f538e62a-7ef1-47f9-97a4-47b5f5ea928e" providerId="ADAL" clId="{538229E4-2823-46BA-AADB-F1C48AD22608}" dt="2024-12-20T19:44:55.147" v="25" actId="478"/>
          <ac:spMkLst>
            <pc:docMk/>
            <pc:sldMk cId="3267361630" sldId="258"/>
            <ac:spMk id="2" creationId="{B2A48315-DD06-9BFE-C677-CDDA8F370D13}"/>
          </ac:spMkLst>
        </pc:spChg>
        <pc:spChg chg="del">
          <ac:chgData name="Gonzalez, Felix" userId="f538e62a-7ef1-47f9-97a4-47b5f5ea928e" providerId="ADAL" clId="{538229E4-2823-46BA-AADB-F1C48AD22608}" dt="2024-12-20T19:44:53.725" v="24" actId="478"/>
          <ac:spMkLst>
            <pc:docMk/>
            <pc:sldMk cId="3267361630" sldId="258"/>
            <ac:spMk id="3" creationId="{35CE4ECB-831F-F78D-7931-7E8BA089C4D7}"/>
          </ac:spMkLst>
        </pc:spChg>
        <pc:spChg chg="add mod">
          <ac:chgData name="Gonzalez, Felix" userId="f538e62a-7ef1-47f9-97a4-47b5f5ea928e" providerId="ADAL" clId="{538229E4-2823-46BA-AADB-F1C48AD22608}" dt="2024-12-20T19:44:55.781" v="26"/>
          <ac:spMkLst>
            <pc:docMk/>
            <pc:sldMk cId="3267361630" sldId="258"/>
            <ac:spMk id="4" creationId="{498E312E-CAE3-0760-E63B-53D0236FA659}"/>
          </ac:spMkLst>
        </pc:spChg>
        <pc:spChg chg="mod">
          <ac:chgData name="Gonzalez, Felix" userId="f538e62a-7ef1-47f9-97a4-47b5f5ea928e" providerId="ADAL" clId="{538229E4-2823-46BA-AADB-F1C48AD22608}" dt="2024-12-20T19:44:55.781" v="26"/>
          <ac:spMkLst>
            <pc:docMk/>
            <pc:sldMk cId="3267361630" sldId="258"/>
            <ac:spMk id="7" creationId="{B2B7D0F5-89CF-5392-9D77-157058F25C4E}"/>
          </ac:spMkLst>
        </pc:spChg>
        <pc:spChg chg="mod">
          <ac:chgData name="Gonzalez, Felix" userId="f538e62a-7ef1-47f9-97a4-47b5f5ea928e" providerId="ADAL" clId="{538229E4-2823-46BA-AADB-F1C48AD22608}" dt="2024-12-20T19:44:55.781" v="26"/>
          <ac:spMkLst>
            <pc:docMk/>
            <pc:sldMk cId="3267361630" sldId="258"/>
            <ac:spMk id="8" creationId="{AF9CDC96-85E8-4302-7FD0-8747538EDB0D}"/>
          </ac:spMkLst>
        </pc:spChg>
        <pc:spChg chg="mod">
          <ac:chgData name="Gonzalez, Felix" userId="f538e62a-7ef1-47f9-97a4-47b5f5ea928e" providerId="ADAL" clId="{538229E4-2823-46BA-AADB-F1C48AD22608}" dt="2024-12-20T19:44:55.781" v="26"/>
          <ac:spMkLst>
            <pc:docMk/>
            <pc:sldMk cId="3267361630" sldId="258"/>
            <ac:spMk id="9" creationId="{D7046804-2C07-6625-5D31-4E6F277453F0}"/>
          </ac:spMkLst>
        </pc:spChg>
        <pc:spChg chg="mod">
          <ac:chgData name="Gonzalez, Felix" userId="f538e62a-7ef1-47f9-97a4-47b5f5ea928e" providerId="ADAL" clId="{538229E4-2823-46BA-AADB-F1C48AD22608}" dt="2024-12-20T19:44:55.781" v="26"/>
          <ac:spMkLst>
            <pc:docMk/>
            <pc:sldMk cId="3267361630" sldId="258"/>
            <ac:spMk id="10" creationId="{00AAEE71-FCF9-7B9E-903A-723E3DC5D826}"/>
          </ac:spMkLst>
        </pc:spChg>
        <pc:spChg chg="mod">
          <ac:chgData name="Gonzalez, Felix" userId="f538e62a-7ef1-47f9-97a4-47b5f5ea928e" providerId="ADAL" clId="{538229E4-2823-46BA-AADB-F1C48AD22608}" dt="2024-12-20T19:44:55.781" v="26"/>
          <ac:spMkLst>
            <pc:docMk/>
            <pc:sldMk cId="3267361630" sldId="258"/>
            <ac:spMk id="11" creationId="{EB996290-9489-12FF-6443-538A68FD4F83}"/>
          </ac:spMkLst>
        </pc:spChg>
        <pc:spChg chg="mod">
          <ac:chgData name="Gonzalez, Felix" userId="f538e62a-7ef1-47f9-97a4-47b5f5ea928e" providerId="ADAL" clId="{538229E4-2823-46BA-AADB-F1C48AD22608}" dt="2024-12-20T19:44:55.781" v="26"/>
          <ac:spMkLst>
            <pc:docMk/>
            <pc:sldMk cId="3267361630" sldId="258"/>
            <ac:spMk id="12" creationId="{16FA1883-6212-A964-04C4-778E75218B24}"/>
          </ac:spMkLst>
        </pc:spChg>
        <pc:spChg chg="mod">
          <ac:chgData name="Gonzalez, Felix" userId="f538e62a-7ef1-47f9-97a4-47b5f5ea928e" providerId="ADAL" clId="{538229E4-2823-46BA-AADB-F1C48AD22608}" dt="2024-12-20T19:44:55.781" v="26"/>
          <ac:spMkLst>
            <pc:docMk/>
            <pc:sldMk cId="3267361630" sldId="258"/>
            <ac:spMk id="13" creationId="{268A98C6-76E1-BE0F-6642-29BAD626CC1D}"/>
          </ac:spMkLst>
        </pc:spChg>
        <pc:spChg chg="mod">
          <ac:chgData name="Gonzalez, Felix" userId="f538e62a-7ef1-47f9-97a4-47b5f5ea928e" providerId="ADAL" clId="{538229E4-2823-46BA-AADB-F1C48AD22608}" dt="2024-12-20T19:44:55.781" v="26"/>
          <ac:spMkLst>
            <pc:docMk/>
            <pc:sldMk cId="3267361630" sldId="258"/>
            <ac:spMk id="14" creationId="{552CDD15-6F4C-32A8-1253-AEFB4E19D902}"/>
          </ac:spMkLst>
        </pc:spChg>
        <pc:spChg chg="mod">
          <ac:chgData name="Gonzalez, Felix" userId="f538e62a-7ef1-47f9-97a4-47b5f5ea928e" providerId="ADAL" clId="{538229E4-2823-46BA-AADB-F1C48AD22608}" dt="2024-12-20T19:44:55.781" v="26"/>
          <ac:spMkLst>
            <pc:docMk/>
            <pc:sldMk cId="3267361630" sldId="258"/>
            <ac:spMk id="15" creationId="{6BD48F75-77EC-A83D-602C-4A75B3583AD0}"/>
          </ac:spMkLst>
        </pc:spChg>
        <pc:grpChg chg="add mod">
          <ac:chgData name="Gonzalez, Felix" userId="f538e62a-7ef1-47f9-97a4-47b5f5ea928e" providerId="ADAL" clId="{538229E4-2823-46BA-AADB-F1C48AD22608}" dt="2024-12-20T19:44:55.781" v="26"/>
          <ac:grpSpMkLst>
            <pc:docMk/>
            <pc:sldMk cId="3267361630" sldId="258"/>
            <ac:grpSpMk id="5" creationId="{FB497123-9B31-AEC9-F885-2C0E96214EE8}"/>
          </ac:grpSpMkLst>
        </pc:grpChg>
        <pc:grpChg chg="mod">
          <ac:chgData name="Gonzalez, Felix" userId="f538e62a-7ef1-47f9-97a4-47b5f5ea928e" providerId="ADAL" clId="{538229E4-2823-46BA-AADB-F1C48AD22608}" dt="2024-12-20T19:44:55.781" v="26"/>
          <ac:grpSpMkLst>
            <pc:docMk/>
            <pc:sldMk cId="3267361630" sldId="258"/>
            <ac:grpSpMk id="6" creationId="{0A8D4A63-7AB0-21E5-341C-5976E65429AB}"/>
          </ac:grpSpMkLst>
        </pc:grpChg>
      </pc:sldChg>
      <pc:sldChg chg="modSp add mod">
        <pc:chgData name="Gonzalez, Felix" userId="f538e62a-7ef1-47f9-97a4-47b5f5ea928e" providerId="ADAL" clId="{538229E4-2823-46BA-AADB-F1C48AD22608}" dt="2024-12-20T20:17:29.807" v="740" actId="20577"/>
        <pc:sldMkLst>
          <pc:docMk/>
          <pc:sldMk cId="3739830365" sldId="296"/>
        </pc:sldMkLst>
        <pc:spChg chg="mod">
          <ac:chgData name="Gonzalez, Felix" userId="f538e62a-7ef1-47f9-97a4-47b5f5ea928e" providerId="ADAL" clId="{538229E4-2823-46BA-AADB-F1C48AD22608}" dt="2024-12-20T20:17:29.807" v="740" actId="20577"/>
          <ac:spMkLst>
            <pc:docMk/>
            <pc:sldMk cId="3739830365" sldId="296"/>
            <ac:spMk id="3" creationId="{4F90257E-EB77-9500-46A3-50E6CE92ECA7}"/>
          </ac:spMkLst>
        </pc:spChg>
      </pc:sldChg>
      <pc:sldChg chg="modSp new mod">
        <pc:chgData name="Gonzalez, Felix" userId="f538e62a-7ef1-47f9-97a4-47b5f5ea928e" providerId="ADAL" clId="{538229E4-2823-46BA-AADB-F1C48AD22608}" dt="2024-12-20T20:20:10.180" v="788" actId="20577"/>
        <pc:sldMkLst>
          <pc:docMk/>
          <pc:sldMk cId="2012290135" sldId="297"/>
        </pc:sldMkLst>
        <pc:spChg chg="mod">
          <ac:chgData name="Gonzalez, Felix" userId="f538e62a-7ef1-47f9-97a4-47b5f5ea928e" providerId="ADAL" clId="{538229E4-2823-46BA-AADB-F1C48AD22608}" dt="2024-12-20T19:46:01.074" v="44"/>
          <ac:spMkLst>
            <pc:docMk/>
            <pc:sldMk cId="2012290135" sldId="297"/>
            <ac:spMk id="2" creationId="{EF8AB9B5-2859-FE8F-6BB1-14DC16DAC8BC}"/>
          </ac:spMkLst>
        </pc:spChg>
        <pc:spChg chg="mod">
          <ac:chgData name="Gonzalez, Felix" userId="f538e62a-7ef1-47f9-97a4-47b5f5ea928e" providerId="ADAL" clId="{538229E4-2823-46BA-AADB-F1C48AD22608}" dt="2024-12-20T20:20:10.180" v="788" actId="20577"/>
          <ac:spMkLst>
            <pc:docMk/>
            <pc:sldMk cId="2012290135" sldId="297"/>
            <ac:spMk id="3" creationId="{4484979E-69A6-24C9-5B14-661E465923BD}"/>
          </ac:spMkLst>
        </pc:spChg>
      </pc:sldChg>
      <pc:sldChg chg="addSp modSp new mod">
        <pc:chgData name="Gonzalez, Felix" userId="f538e62a-7ef1-47f9-97a4-47b5f5ea928e" providerId="ADAL" clId="{538229E4-2823-46BA-AADB-F1C48AD22608}" dt="2024-12-20T19:45:42.630" v="43" actId="27636"/>
        <pc:sldMkLst>
          <pc:docMk/>
          <pc:sldMk cId="3654096326" sldId="298"/>
        </pc:sldMkLst>
        <pc:spChg chg="mod">
          <ac:chgData name="Gonzalez, Felix" userId="f538e62a-7ef1-47f9-97a4-47b5f5ea928e" providerId="ADAL" clId="{538229E4-2823-46BA-AADB-F1C48AD22608}" dt="2024-12-20T19:45:39.042" v="41"/>
          <ac:spMkLst>
            <pc:docMk/>
            <pc:sldMk cId="3654096326" sldId="298"/>
            <ac:spMk id="2" creationId="{66C6AADF-B87C-6C24-A000-30DF14FB31A0}"/>
          </ac:spMkLst>
        </pc:spChg>
        <pc:spChg chg="mod">
          <ac:chgData name="Gonzalez, Felix" userId="f538e62a-7ef1-47f9-97a4-47b5f5ea928e" providerId="ADAL" clId="{538229E4-2823-46BA-AADB-F1C48AD22608}" dt="2024-12-20T19:45:42.630" v="43" actId="27636"/>
          <ac:spMkLst>
            <pc:docMk/>
            <pc:sldMk cId="3654096326" sldId="298"/>
            <ac:spMk id="3" creationId="{CEB5D0D7-DE78-C240-6686-363DD7D873F5}"/>
          </ac:spMkLst>
        </pc:spChg>
        <pc:spChg chg="add mod">
          <ac:chgData name="Gonzalez, Felix" userId="f538e62a-7ef1-47f9-97a4-47b5f5ea928e" providerId="ADAL" clId="{538229E4-2823-46BA-AADB-F1C48AD22608}" dt="2024-12-20T19:45:34.476" v="40"/>
          <ac:spMkLst>
            <pc:docMk/>
            <pc:sldMk cId="3654096326" sldId="298"/>
            <ac:spMk id="4" creationId="{549852C4-3067-F2CE-1D02-CE9F7F9E331D}"/>
          </ac:spMkLst>
        </pc:spChg>
        <pc:spChg chg="add mod">
          <ac:chgData name="Gonzalez, Felix" userId="f538e62a-7ef1-47f9-97a4-47b5f5ea928e" providerId="ADAL" clId="{538229E4-2823-46BA-AADB-F1C48AD22608}" dt="2024-12-20T19:45:34.476" v="40"/>
          <ac:spMkLst>
            <pc:docMk/>
            <pc:sldMk cId="3654096326" sldId="298"/>
            <ac:spMk id="5" creationId="{DD423A29-FE60-8B4F-8555-CA93AE42936D}"/>
          </ac:spMkLst>
        </pc:spChg>
      </pc:sldChg>
      <pc:sldChg chg="addSp delSp modSp new mod">
        <pc:chgData name="Gonzalez, Felix" userId="f538e62a-7ef1-47f9-97a4-47b5f5ea928e" providerId="ADAL" clId="{538229E4-2823-46BA-AADB-F1C48AD22608}" dt="2024-12-23T18:57:41.609" v="865" actId="14100"/>
        <pc:sldMkLst>
          <pc:docMk/>
          <pc:sldMk cId="2790562829" sldId="299"/>
        </pc:sldMkLst>
        <pc:spChg chg="del">
          <ac:chgData name="Gonzalez, Felix" userId="f538e62a-7ef1-47f9-97a4-47b5f5ea928e" providerId="ADAL" clId="{538229E4-2823-46BA-AADB-F1C48AD22608}" dt="2024-12-20T19:46:20.118" v="51" actId="478"/>
          <ac:spMkLst>
            <pc:docMk/>
            <pc:sldMk cId="2790562829" sldId="299"/>
            <ac:spMk id="2" creationId="{CFCE10D1-36DF-D23A-8341-63C8409807D7}"/>
          </ac:spMkLst>
        </pc:spChg>
        <pc:spChg chg="del">
          <ac:chgData name="Gonzalez, Felix" userId="f538e62a-7ef1-47f9-97a4-47b5f5ea928e" providerId="ADAL" clId="{538229E4-2823-46BA-AADB-F1C48AD22608}" dt="2024-12-20T19:46:22.010" v="52" actId="478"/>
          <ac:spMkLst>
            <pc:docMk/>
            <pc:sldMk cId="2790562829" sldId="299"/>
            <ac:spMk id="3" creationId="{D07BD14D-63BD-03FF-29F8-85186AF067C3}"/>
          </ac:spMkLst>
        </pc:spChg>
        <pc:spChg chg="add del mod">
          <ac:chgData name="Gonzalez, Felix" userId="f538e62a-7ef1-47f9-97a4-47b5f5ea928e" providerId="ADAL" clId="{538229E4-2823-46BA-AADB-F1C48AD22608}" dt="2024-12-20T19:50:06.182" v="203" actId="478"/>
          <ac:spMkLst>
            <pc:docMk/>
            <pc:sldMk cId="2790562829" sldId="299"/>
            <ac:spMk id="4" creationId="{8186308C-B23C-62B7-6983-95F736AB1F6B}"/>
          </ac:spMkLst>
        </pc:spChg>
        <pc:spChg chg="add del mod">
          <ac:chgData name="Gonzalez, Felix" userId="f538e62a-7ef1-47f9-97a4-47b5f5ea928e" providerId="ADAL" clId="{538229E4-2823-46BA-AADB-F1C48AD22608}" dt="2024-12-20T19:49:28.913" v="170" actId="1035"/>
          <ac:spMkLst>
            <pc:docMk/>
            <pc:sldMk cId="2790562829" sldId="299"/>
            <ac:spMk id="5" creationId="{31C8B873-A7B3-34EE-E5F5-21615A9072DD}"/>
          </ac:spMkLst>
        </pc:spChg>
        <pc:spChg chg="add mod">
          <ac:chgData name="Gonzalez, Felix" userId="f538e62a-7ef1-47f9-97a4-47b5f5ea928e" providerId="ADAL" clId="{538229E4-2823-46BA-AADB-F1C48AD22608}" dt="2024-12-20T19:46:17.927" v="50" actId="27636"/>
          <ac:spMkLst>
            <pc:docMk/>
            <pc:sldMk cId="2790562829" sldId="299"/>
            <ac:spMk id="6" creationId="{B2CBE355-AC20-A1FB-07C2-6BF77474335E}"/>
          </ac:spMkLst>
        </pc:spChg>
        <pc:spChg chg="add mod">
          <ac:chgData name="Gonzalez, Felix" userId="f538e62a-7ef1-47f9-97a4-47b5f5ea928e" providerId="ADAL" clId="{538229E4-2823-46BA-AADB-F1C48AD22608}" dt="2024-12-20T19:49:20.818" v="151" actId="1035"/>
          <ac:spMkLst>
            <pc:docMk/>
            <pc:sldMk cId="2790562829" sldId="299"/>
            <ac:spMk id="7" creationId="{15D706B7-D1C6-A610-0CC4-56C117DB930E}"/>
          </ac:spMkLst>
        </pc:spChg>
        <pc:spChg chg="add mod">
          <ac:chgData name="Gonzalez, Felix" userId="f538e62a-7ef1-47f9-97a4-47b5f5ea928e" providerId="ADAL" clId="{538229E4-2823-46BA-AADB-F1C48AD22608}" dt="2024-12-20T19:47:10.518" v="65" actId="1076"/>
          <ac:spMkLst>
            <pc:docMk/>
            <pc:sldMk cId="2790562829" sldId="299"/>
            <ac:spMk id="8" creationId="{28E955B0-95F3-5EB3-68A6-91D887CAFE23}"/>
          </ac:spMkLst>
        </pc:spChg>
        <pc:spChg chg="add mod">
          <ac:chgData name="Gonzalez, Felix" userId="f538e62a-7ef1-47f9-97a4-47b5f5ea928e" providerId="ADAL" clId="{538229E4-2823-46BA-AADB-F1C48AD22608}" dt="2024-12-20T19:51:45.205" v="249" actId="14100"/>
          <ac:spMkLst>
            <pc:docMk/>
            <pc:sldMk cId="2790562829" sldId="299"/>
            <ac:spMk id="9" creationId="{EA7B0CE4-D00F-86EF-E3E4-AA3BE7FA759B}"/>
          </ac:spMkLst>
        </pc:spChg>
        <pc:spChg chg="add mod">
          <ac:chgData name="Gonzalez, Felix" userId="f538e62a-7ef1-47f9-97a4-47b5f5ea928e" providerId="ADAL" clId="{538229E4-2823-46BA-AADB-F1C48AD22608}" dt="2024-12-20T19:49:24.534" v="159" actId="1035"/>
          <ac:spMkLst>
            <pc:docMk/>
            <pc:sldMk cId="2790562829" sldId="299"/>
            <ac:spMk id="10" creationId="{1885F22C-0DDF-174E-F05C-969197D5513A}"/>
          </ac:spMkLst>
        </pc:spChg>
        <pc:spChg chg="add mod ord">
          <ac:chgData name="Gonzalez, Felix" userId="f538e62a-7ef1-47f9-97a4-47b5f5ea928e" providerId="ADAL" clId="{538229E4-2823-46BA-AADB-F1C48AD22608}" dt="2024-12-20T19:50:55.824" v="231" actId="166"/>
          <ac:spMkLst>
            <pc:docMk/>
            <pc:sldMk cId="2790562829" sldId="299"/>
            <ac:spMk id="11" creationId="{1F6BCF9C-652A-6287-08AB-7FC786B4345A}"/>
          </ac:spMkLst>
        </pc:spChg>
        <pc:spChg chg="add mod">
          <ac:chgData name="Gonzalez, Felix" userId="f538e62a-7ef1-47f9-97a4-47b5f5ea928e" providerId="ADAL" clId="{538229E4-2823-46BA-AADB-F1C48AD22608}" dt="2024-12-23T18:57:26.234" v="862" actId="14100"/>
          <ac:spMkLst>
            <pc:docMk/>
            <pc:sldMk cId="2790562829" sldId="299"/>
            <ac:spMk id="12" creationId="{846AC739-D817-AC3F-7CDE-810A926506C2}"/>
          </ac:spMkLst>
        </pc:spChg>
        <pc:spChg chg="add mod">
          <ac:chgData name="Gonzalez, Felix" userId="f538e62a-7ef1-47f9-97a4-47b5f5ea928e" providerId="ADAL" clId="{538229E4-2823-46BA-AADB-F1C48AD22608}" dt="2024-12-20T19:54:34.067" v="296" actId="20577"/>
          <ac:spMkLst>
            <pc:docMk/>
            <pc:sldMk cId="2790562829" sldId="299"/>
            <ac:spMk id="13" creationId="{E39E1AF0-6C02-6BDB-BE5F-641A23F08D5A}"/>
          </ac:spMkLst>
        </pc:spChg>
        <pc:spChg chg="add mod">
          <ac:chgData name="Gonzalez, Felix" userId="f538e62a-7ef1-47f9-97a4-47b5f5ea928e" providerId="ADAL" clId="{538229E4-2823-46BA-AADB-F1C48AD22608}" dt="2024-12-20T19:49:13.855" v="138" actId="1035"/>
          <ac:spMkLst>
            <pc:docMk/>
            <pc:sldMk cId="2790562829" sldId="299"/>
            <ac:spMk id="14" creationId="{1BFF309A-F84E-7316-E0F2-34A29EEA9C72}"/>
          </ac:spMkLst>
        </pc:spChg>
        <pc:spChg chg="add mod">
          <ac:chgData name="Gonzalez, Felix" userId="f538e62a-7ef1-47f9-97a4-47b5f5ea928e" providerId="ADAL" clId="{538229E4-2823-46BA-AADB-F1C48AD22608}" dt="2024-12-20T19:46:42.556" v="56" actId="1076"/>
          <ac:spMkLst>
            <pc:docMk/>
            <pc:sldMk cId="2790562829" sldId="299"/>
            <ac:spMk id="15" creationId="{191C96BB-BC52-DADE-8E25-738D00299017}"/>
          </ac:spMkLst>
        </pc:spChg>
        <pc:spChg chg="add mod">
          <ac:chgData name="Gonzalez, Felix" userId="f538e62a-7ef1-47f9-97a4-47b5f5ea928e" providerId="ADAL" clId="{538229E4-2823-46BA-AADB-F1C48AD22608}" dt="2024-12-20T19:46:17.927" v="49" actId="27636"/>
          <ac:spMkLst>
            <pc:docMk/>
            <pc:sldMk cId="2790562829" sldId="299"/>
            <ac:spMk id="22" creationId="{189A405C-6F15-7C3A-625C-DDC5456B6FB4}"/>
          </ac:spMkLst>
        </pc:spChg>
        <pc:spChg chg="add mod">
          <ac:chgData name="Gonzalez, Felix" userId="f538e62a-7ef1-47f9-97a4-47b5f5ea928e" providerId="ADAL" clId="{538229E4-2823-46BA-AADB-F1C48AD22608}" dt="2024-12-20T19:49:16.919" v="142" actId="1035"/>
          <ac:spMkLst>
            <pc:docMk/>
            <pc:sldMk cId="2790562829" sldId="299"/>
            <ac:spMk id="23" creationId="{7F67D758-F274-5EE0-A910-7ABE6BE0C734}"/>
          </ac:spMkLst>
        </pc:spChg>
        <pc:spChg chg="add mod">
          <ac:chgData name="Gonzalez, Felix" userId="f538e62a-7ef1-47f9-97a4-47b5f5ea928e" providerId="ADAL" clId="{538229E4-2823-46BA-AADB-F1C48AD22608}" dt="2024-12-23T18:57:18.813" v="860" actId="1036"/>
          <ac:spMkLst>
            <pc:docMk/>
            <pc:sldMk cId="2790562829" sldId="299"/>
            <ac:spMk id="61" creationId="{E68CDE72-A0FD-B822-C3D5-3C02FAA19375}"/>
          </ac:spMkLst>
        </pc:spChg>
        <pc:spChg chg="add mod">
          <ac:chgData name="Gonzalez, Felix" userId="f538e62a-7ef1-47f9-97a4-47b5f5ea928e" providerId="ADAL" clId="{538229E4-2823-46BA-AADB-F1C48AD22608}" dt="2024-12-23T18:57:18.813" v="860" actId="1036"/>
          <ac:spMkLst>
            <pc:docMk/>
            <pc:sldMk cId="2790562829" sldId="299"/>
            <ac:spMk id="62" creationId="{91A4171D-75EF-1F4E-38D3-09D1EADE97F6}"/>
          </ac:spMkLst>
        </pc:spChg>
        <pc:spChg chg="add mod">
          <ac:chgData name="Gonzalez, Felix" userId="f538e62a-7ef1-47f9-97a4-47b5f5ea928e" providerId="ADAL" clId="{538229E4-2823-46BA-AADB-F1C48AD22608}" dt="2024-12-23T18:57:18.813" v="860" actId="1036"/>
          <ac:spMkLst>
            <pc:docMk/>
            <pc:sldMk cId="2790562829" sldId="299"/>
            <ac:spMk id="76" creationId="{ED32DB71-619A-48F6-9637-696F484D3544}"/>
          </ac:spMkLst>
        </pc:spChg>
        <pc:spChg chg="add mod">
          <ac:chgData name="Gonzalez, Felix" userId="f538e62a-7ef1-47f9-97a4-47b5f5ea928e" providerId="ADAL" clId="{538229E4-2823-46BA-AADB-F1C48AD22608}" dt="2024-12-20T19:50:51.392" v="230" actId="1076"/>
          <ac:spMkLst>
            <pc:docMk/>
            <pc:sldMk cId="2790562829" sldId="299"/>
            <ac:spMk id="77" creationId="{7BDE88DF-225D-C88B-C2BC-9B9EA5CFC52D}"/>
          </ac:spMkLst>
        </pc:spChg>
        <pc:spChg chg="add mod">
          <ac:chgData name="Gonzalez, Felix" userId="f538e62a-7ef1-47f9-97a4-47b5f5ea928e" providerId="ADAL" clId="{538229E4-2823-46BA-AADB-F1C48AD22608}" dt="2024-12-23T18:57:18.813" v="860" actId="1036"/>
          <ac:spMkLst>
            <pc:docMk/>
            <pc:sldMk cId="2790562829" sldId="299"/>
            <ac:spMk id="78" creationId="{CE38536B-C327-87D3-1C74-5DD5EC0A75AA}"/>
          </ac:spMkLst>
        </pc:spChg>
        <pc:spChg chg="add mod">
          <ac:chgData name="Gonzalez, Felix" userId="f538e62a-7ef1-47f9-97a4-47b5f5ea928e" providerId="ADAL" clId="{538229E4-2823-46BA-AADB-F1C48AD22608}" dt="2024-12-23T18:57:41.609" v="865" actId="14100"/>
          <ac:spMkLst>
            <pc:docMk/>
            <pc:sldMk cId="2790562829" sldId="299"/>
            <ac:spMk id="82" creationId="{F2644DC9-88F2-E4B5-E11F-83755A43A2AB}"/>
          </ac:spMkLst>
        </pc:spChg>
        <pc:cxnChg chg="add mod">
          <ac:chgData name="Gonzalez, Felix" userId="f538e62a-7ef1-47f9-97a4-47b5f5ea928e" providerId="ADAL" clId="{538229E4-2823-46BA-AADB-F1C48AD22608}" dt="2024-12-20T19:49:16.919" v="142" actId="1035"/>
          <ac:cxnSpMkLst>
            <pc:docMk/>
            <pc:sldMk cId="2790562829" sldId="299"/>
            <ac:cxnSpMk id="16" creationId="{3555611B-3500-E5D4-F5A6-02AB6E045C24}"/>
          </ac:cxnSpMkLst>
        </pc:cxnChg>
        <pc:cxnChg chg="add del mod">
          <ac:chgData name="Gonzalez, Felix" userId="f538e62a-7ef1-47f9-97a4-47b5f5ea928e" providerId="ADAL" clId="{538229E4-2823-46BA-AADB-F1C48AD22608}" dt="2024-12-20T19:49:35.642" v="183" actId="1036"/>
          <ac:cxnSpMkLst>
            <pc:docMk/>
            <pc:sldMk cId="2790562829" sldId="299"/>
            <ac:cxnSpMk id="17" creationId="{7A5C5895-288A-04C2-5C90-E84D25DA0E06}"/>
          </ac:cxnSpMkLst>
        </pc:cxnChg>
        <pc:cxnChg chg="add mod">
          <ac:chgData name="Gonzalez, Felix" userId="f538e62a-7ef1-47f9-97a4-47b5f5ea928e" providerId="ADAL" clId="{538229E4-2823-46BA-AADB-F1C48AD22608}" dt="2024-12-20T19:46:52.741" v="59" actId="14100"/>
          <ac:cxnSpMkLst>
            <pc:docMk/>
            <pc:sldMk cId="2790562829" sldId="299"/>
            <ac:cxnSpMk id="18" creationId="{E97AEF3F-C5A2-F0E0-7755-25225F4C3AAA}"/>
          </ac:cxnSpMkLst>
        </pc:cxnChg>
        <pc:cxnChg chg="add del mod">
          <ac:chgData name="Gonzalez, Felix" userId="f538e62a-7ef1-47f9-97a4-47b5f5ea928e" providerId="ADAL" clId="{538229E4-2823-46BA-AADB-F1C48AD22608}" dt="2024-12-20T19:50:14.080" v="206" actId="478"/>
          <ac:cxnSpMkLst>
            <pc:docMk/>
            <pc:sldMk cId="2790562829" sldId="299"/>
            <ac:cxnSpMk id="19" creationId="{4EFF6E2D-9A49-408A-053B-CE47709AE74F}"/>
          </ac:cxnSpMkLst>
        </pc:cxnChg>
        <pc:cxnChg chg="add mod">
          <ac:chgData name="Gonzalez, Felix" userId="f538e62a-7ef1-47f9-97a4-47b5f5ea928e" providerId="ADAL" clId="{538229E4-2823-46BA-AADB-F1C48AD22608}" dt="2024-12-20T19:49:24.534" v="159" actId="1035"/>
          <ac:cxnSpMkLst>
            <pc:docMk/>
            <pc:sldMk cId="2790562829" sldId="299"/>
            <ac:cxnSpMk id="20" creationId="{94301B16-64E1-9DE7-5725-19C2B22AB442}"/>
          </ac:cxnSpMkLst>
        </pc:cxnChg>
        <pc:cxnChg chg="add del mod">
          <ac:chgData name="Gonzalez, Felix" userId="f538e62a-7ef1-47f9-97a4-47b5f5ea928e" providerId="ADAL" clId="{538229E4-2823-46BA-AADB-F1C48AD22608}" dt="2024-12-23T18:57:36.326" v="864" actId="14100"/>
          <ac:cxnSpMkLst>
            <pc:docMk/>
            <pc:sldMk cId="2790562829" sldId="299"/>
            <ac:cxnSpMk id="21" creationId="{B8E6F612-9BBA-3095-113E-9594A0A4F10F}"/>
          </ac:cxnSpMkLst>
        </pc:cxnChg>
        <pc:cxnChg chg="add mod">
          <ac:chgData name="Gonzalez, Felix" userId="f538e62a-7ef1-47f9-97a4-47b5f5ea928e" providerId="ADAL" clId="{538229E4-2823-46BA-AADB-F1C48AD22608}" dt="2024-12-23T18:57:26.234" v="862" actId="14100"/>
          <ac:cxnSpMkLst>
            <pc:docMk/>
            <pc:sldMk cId="2790562829" sldId="299"/>
            <ac:cxnSpMk id="79" creationId="{328EB6AC-D607-80C3-038C-CF4A1E2CEAB1}"/>
          </ac:cxnSpMkLst>
        </pc:cxnChg>
        <pc:cxnChg chg="add del mod">
          <ac:chgData name="Gonzalez, Felix" userId="f538e62a-7ef1-47f9-97a4-47b5f5ea928e" providerId="ADAL" clId="{538229E4-2823-46BA-AADB-F1C48AD22608}" dt="2024-12-20T19:54:52.880" v="300" actId="478"/>
          <ac:cxnSpMkLst>
            <pc:docMk/>
            <pc:sldMk cId="2790562829" sldId="299"/>
            <ac:cxnSpMk id="83" creationId="{B48A3BD9-5CF7-7628-E66E-7CEDFD4689C7}"/>
          </ac:cxnSpMkLst>
        </pc:cxnChg>
      </pc:sldChg>
      <pc:sldChg chg="modSp new mod">
        <pc:chgData name="Gonzalez, Felix" userId="f538e62a-7ef1-47f9-97a4-47b5f5ea928e" providerId="ADAL" clId="{538229E4-2823-46BA-AADB-F1C48AD22608}" dt="2024-12-20T19:56:12.969" v="348" actId="20577"/>
        <pc:sldMkLst>
          <pc:docMk/>
          <pc:sldMk cId="3630494057" sldId="300"/>
        </pc:sldMkLst>
        <pc:spChg chg="mod">
          <ac:chgData name="Gonzalez, Felix" userId="f538e62a-7ef1-47f9-97a4-47b5f5ea928e" providerId="ADAL" clId="{538229E4-2823-46BA-AADB-F1C48AD22608}" dt="2024-12-20T19:56:12.969" v="348" actId="20577"/>
          <ac:spMkLst>
            <pc:docMk/>
            <pc:sldMk cId="3630494057" sldId="300"/>
            <ac:spMk id="2" creationId="{D0CDD657-6F9E-7FB8-68A1-9360FDC20FD4}"/>
          </ac:spMkLst>
        </pc:spChg>
      </pc:sldChg>
      <pc:sldChg chg="modSp new mod">
        <pc:chgData name="Gonzalez, Felix" userId="f538e62a-7ef1-47f9-97a4-47b5f5ea928e" providerId="ADAL" clId="{538229E4-2823-46BA-AADB-F1C48AD22608}" dt="2024-12-20T19:57:34.511" v="488" actId="20577"/>
        <pc:sldMkLst>
          <pc:docMk/>
          <pc:sldMk cId="1866905145" sldId="301"/>
        </pc:sldMkLst>
        <pc:spChg chg="mod">
          <ac:chgData name="Gonzalez, Felix" userId="f538e62a-7ef1-47f9-97a4-47b5f5ea928e" providerId="ADAL" clId="{538229E4-2823-46BA-AADB-F1C48AD22608}" dt="2024-12-20T19:56:54.295" v="410" actId="20577"/>
          <ac:spMkLst>
            <pc:docMk/>
            <pc:sldMk cId="1866905145" sldId="301"/>
            <ac:spMk id="2" creationId="{1BDE12A7-8A22-F981-C702-08D0640C109C}"/>
          </ac:spMkLst>
        </pc:spChg>
        <pc:spChg chg="mod">
          <ac:chgData name="Gonzalez, Felix" userId="f538e62a-7ef1-47f9-97a4-47b5f5ea928e" providerId="ADAL" clId="{538229E4-2823-46BA-AADB-F1C48AD22608}" dt="2024-12-20T19:57:34.511" v="488" actId="20577"/>
          <ac:spMkLst>
            <pc:docMk/>
            <pc:sldMk cId="1866905145" sldId="301"/>
            <ac:spMk id="3" creationId="{0AA3867A-DBEA-6341-6E2D-E3C8062A5440}"/>
          </ac:spMkLst>
        </pc:spChg>
      </pc:sldChg>
      <pc:sldChg chg="addSp delSp modSp new mod ord">
        <pc:chgData name="Gonzalez, Felix" userId="f538e62a-7ef1-47f9-97a4-47b5f5ea928e" providerId="ADAL" clId="{538229E4-2823-46BA-AADB-F1C48AD22608}" dt="2024-12-20T19:58:22.768" v="497"/>
        <pc:sldMkLst>
          <pc:docMk/>
          <pc:sldMk cId="3413750188" sldId="302"/>
        </pc:sldMkLst>
        <pc:spChg chg="del">
          <ac:chgData name="Gonzalez, Felix" userId="f538e62a-7ef1-47f9-97a4-47b5f5ea928e" providerId="ADAL" clId="{538229E4-2823-46BA-AADB-F1C48AD22608}" dt="2024-12-20T19:58:15.207" v="490" actId="478"/>
          <ac:spMkLst>
            <pc:docMk/>
            <pc:sldMk cId="3413750188" sldId="302"/>
            <ac:spMk id="2" creationId="{AB87B8C3-CEED-C8E2-5EB0-7994CCB2F481}"/>
          </ac:spMkLst>
        </pc:spChg>
        <pc:spChg chg="del">
          <ac:chgData name="Gonzalez, Felix" userId="f538e62a-7ef1-47f9-97a4-47b5f5ea928e" providerId="ADAL" clId="{538229E4-2823-46BA-AADB-F1C48AD22608}" dt="2024-12-20T19:58:16.765" v="491" actId="478"/>
          <ac:spMkLst>
            <pc:docMk/>
            <pc:sldMk cId="3413750188" sldId="302"/>
            <ac:spMk id="3" creationId="{C3846DF8-CDD5-7435-4F9C-A8476B050DB6}"/>
          </ac:spMkLst>
        </pc:spChg>
        <pc:spChg chg="add mod">
          <ac:chgData name="Gonzalez, Felix" userId="f538e62a-7ef1-47f9-97a4-47b5f5ea928e" providerId="ADAL" clId="{538229E4-2823-46BA-AADB-F1C48AD22608}" dt="2024-12-20T19:58:17.027" v="492"/>
          <ac:spMkLst>
            <pc:docMk/>
            <pc:sldMk cId="3413750188" sldId="302"/>
            <ac:spMk id="4" creationId="{FB5D8D8E-587B-4141-D6B3-7B5C642AB637}"/>
          </ac:spMkLst>
        </pc:spChg>
        <pc:spChg chg="add mod">
          <ac:chgData name="Gonzalez, Felix" userId="f538e62a-7ef1-47f9-97a4-47b5f5ea928e" providerId="ADAL" clId="{538229E4-2823-46BA-AADB-F1C48AD22608}" dt="2024-12-20T19:58:17.050" v="493" actId="27636"/>
          <ac:spMkLst>
            <pc:docMk/>
            <pc:sldMk cId="3413750188" sldId="302"/>
            <ac:spMk id="5" creationId="{260CCE60-EE2B-ADA8-0AFF-21F7C7549E9C}"/>
          </ac:spMkLst>
        </pc:spChg>
      </pc:sldChg>
      <pc:sldChg chg="addSp delSp modSp new mod">
        <pc:chgData name="Gonzalez, Felix" userId="f538e62a-7ef1-47f9-97a4-47b5f5ea928e" providerId="ADAL" clId="{538229E4-2823-46BA-AADB-F1C48AD22608}" dt="2024-12-20T19:59:25.207" v="553" actId="20577"/>
        <pc:sldMkLst>
          <pc:docMk/>
          <pc:sldMk cId="2051317519" sldId="303"/>
        </pc:sldMkLst>
        <pc:spChg chg="mod">
          <ac:chgData name="Gonzalez, Felix" userId="f538e62a-7ef1-47f9-97a4-47b5f5ea928e" providerId="ADAL" clId="{538229E4-2823-46BA-AADB-F1C48AD22608}" dt="2024-12-20T19:58:49.067" v="499"/>
          <ac:spMkLst>
            <pc:docMk/>
            <pc:sldMk cId="2051317519" sldId="303"/>
            <ac:spMk id="2" creationId="{C83B0952-DE8C-0566-2A48-4D8A51EC9791}"/>
          </ac:spMkLst>
        </pc:spChg>
        <pc:spChg chg="del">
          <ac:chgData name="Gonzalez, Felix" userId="f538e62a-7ef1-47f9-97a4-47b5f5ea928e" providerId="ADAL" clId="{538229E4-2823-46BA-AADB-F1C48AD22608}" dt="2024-12-20T19:58:54.576" v="500"/>
          <ac:spMkLst>
            <pc:docMk/>
            <pc:sldMk cId="2051317519" sldId="303"/>
            <ac:spMk id="3" creationId="{50A5B68F-DBED-7115-4651-29ED47701E91}"/>
          </ac:spMkLst>
        </pc:spChg>
        <pc:graphicFrameChg chg="add mod modGraphic">
          <ac:chgData name="Gonzalez, Felix" userId="f538e62a-7ef1-47f9-97a4-47b5f5ea928e" providerId="ADAL" clId="{538229E4-2823-46BA-AADB-F1C48AD22608}" dt="2024-12-20T19:59:25.207" v="553" actId="20577"/>
          <ac:graphicFrameMkLst>
            <pc:docMk/>
            <pc:sldMk cId="2051317519" sldId="303"/>
            <ac:graphicFrameMk id="4" creationId="{8B7A25DD-47DE-8739-E6AA-EE78BB0D41C6}"/>
          </ac:graphicFrameMkLst>
        </pc:graphicFrameChg>
      </pc:sldChg>
      <pc:sldChg chg="addSp delSp modSp new mod modAnim">
        <pc:chgData name="Gonzalez, Felix" userId="f538e62a-7ef1-47f9-97a4-47b5f5ea928e" providerId="ADAL" clId="{538229E4-2823-46BA-AADB-F1C48AD22608}" dt="2024-12-20T19:59:54.580" v="558" actId="20577"/>
        <pc:sldMkLst>
          <pc:docMk/>
          <pc:sldMk cId="355103794" sldId="304"/>
        </pc:sldMkLst>
        <pc:spChg chg="del">
          <ac:chgData name="Gonzalez, Felix" userId="f538e62a-7ef1-47f9-97a4-47b5f5ea928e" providerId="ADAL" clId="{538229E4-2823-46BA-AADB-F1C48AD22608}" dt="2024-12-20T19:59:42.425" v="555" actId="478"/>
          <ac:spMkLst>
            <pc:docMk/>
            <pc:sldMk cId="355103794" sldId="304"/>
            <ac:spMk id="2" creationId="{EC2FDEFA-A5FF-D4CB-95DA-B238F80BB5A3}"/>
          </ac:spMkLst>
        </pc:spChg>
        <pc:spChg chg="del">
          <ac:chgData name="Gonzalez, Felix" userId="f538e62a-7ef1-47f9-97a4-47b5f5ea928e" providerId="ADAL" clId="{538229E4-2823-46BA-AADB-F1C48AD22608}" dt="2024-12-20T19:59:43.876" v="556" actId="478"/>
          <ac:spMkLst>
            <pc:docMk/>
            <pc:sldMk cId="355103794" sldId="304"/>
            <ac:spMk id="3" creationId="{DC02D111-1634-4F4F-F7B5-FA5BAF02DCAF}"/>
          </ac:spMkLst>
        </pc:spChg>
        <pc:spChg chg="add mod">
          <ac:chgData name="Gonzalez, Felix" userId="f538e62a-7ef1-47f9-97a4-47b5f5ea928e" providerId="ADAL" clId="{538229E4-2823-46BA-AADB-F1C48AD22608}" dt="2024-12-20T19:59:44.246" v="557"/>
          <ac:spMkLst>
            <pc:docMk/>
            <pc:sldMk cId="355103794" sldId="304"/>
            <ac:spMk id="4" creationId="{AF3CF154-4F2F-6ADB-C539-FE32D7530D0D}"/>
          </ac:spMkLst>
        </pc:spChg>
        <pc:spChg chg="add mod">
          <ac:chgData name="Gonzalez, Felix" userId="f538e62a-7ef1-47f9-97a4-47b5f5ea928e" providerId="ADAL" clId="{538229E4-2823-46BA-AADB-F1C48AD22608}" dt="2024-12-20T19:59:44.246" v="557"/>
          <ac:spMkLst>
            <pc:docMk/>
            <pc:sldMk cId="355103794" sldId="304"/>
            <ac:spMk id="6" creationId="{59C3B745-A2A5-E5D6-A542-BEE6D72ED539}"/>
          </ac:spMkLst>
        </pc:spChg>
        <pc:spChg chg="add mod">
          <ac:chgData name="Gonzalez, Felix" userId="f538e62a-7ef1-47f9-97a4-47b5f5ea928e" providerId="ADAL" clId="{538229E4-2823-46BA-AADB-F1C48AD22608}" dt="2024-12-20T19:59:44.246" v="557"/>
          <ac:spMkLst>
            <pc:docMk/>
            <pc:sldMk cId="355103794" sldId="304"/>
            <ac:spMk id="7" creationId="{5A5DC02C-1488-3290-66B2-7B603504BB5C}"/>
          </ac:spMkLst>
        </pc:spChg>
        <pc:spChg chg="add mod">
          <ac:chgData name="Gonzalez, Felix" userId="f538e62a-7ef1-47f9-97a4-47b5f5ea928e" providerId="ADAL" clId="{538229E4-2823-46BA-AADB-F1C48AD22608}" dt="2024-12-20T19:59:54.580" v="558" actId="20577"/>
          <ac:spMkLst>
            <pc:docMk/>
            <pc:sldMk cId="355103794" sldId="304"/>
            <ac:spMk id="8" creationId="{59763BEF-84BF-3FAD-616E-BE022E70C79F}"/>
          </ac:spMkLst>
        </pc:spChg>
        <pc:cxnChg chg="add mod">
          <ac:chgData name="Gonzalez, Felix" userId="f538e62a-7ef1-47f9-97a4-47b5f5ea928e" providerId="ADAL" clId="{538229E4-2823-46BA-AADB-F1C48AD22608}" dt="2024-12-20T19:59:44.246" v="557"/>
          <ac:cxnSpMkLst>
            <pc:docMk/>
            <pc:sldMk cId="355103794" sldId="304"/>
            <ac:cxnSpMk id="5" creationId="{D0951554-BD60-61D8-6088-D8850CEBBD84}"/>
          </ac:cxnSpMkLst>
        </pc:cxnChg>
      </pc:sldChg>
      <pc:sldChg chg="addSp delSp modSp new mod">
        <pc:chgData name="Gonzalez, Felix" userId="f538e62a-7ef1-47f9-97a4-47b5f5ea928e" providerId="ADAL" clId="{538229E4-2823-46BA-AADB-F1C48AD22608}" dt="2024-12-20T20:00:14.364" v="561"/>
        <pc:sldMkLst>
          <pc:docMk/>
          <pc:sldMk cId="4240330202" sldId="305"/>
        </pc:sldMkLst>
        <pc:spChg chg="del">
          <ac:chgData name="Gonzalez, Felix" userId="f538e62a-7ef1-47f9-97a4-47b5f5ea928e" providerId="ADAL" clId="{538229E4-2823-46BA-AADB-F1C48AD22608}" dt="2024-12-20T20:00:14.010" v="560" actId="478"/>
          <ac:spMkLst>
            <pc:docMk/>
            <pc:sldMk cId="4240330202" sldId="305"/>
            <ac:spMk id="3" creationId="{6B50D155-F259-164C-C620-F18261863498}"/>
          </ac:spMkLst>
        </pc:spChg>
        <pc:spChg chg="add mod">
          <ac:chgData name="Gonzalez, Felix" userId="f538e62a-7ef1-47f9-97a4-47b5f5ea928e" providerId="ADAL" clId="{538229E4-2823-46BA-AADB-F1C48AD22608}" dt="2024-12-20T20:00:14.364" v="561"/>
          <ac:spMkLst>
            <pc:docMk/>
            <pc:sldMk cId="4240330202" sldId="305"/>
            <ac:spMk id="6" creationId="{83A197A7-D9FE-5B1F-72C4-D08649034A4A}"/>
          </ac:spMkLst>
        </pc:spChg>
        <pc:cxnChg chg="add mod">
          <ac:chgData name="Gonzalez, Felix" userId="f538e62a-7ef1-47f9-97a4-47b5f5ea928e" providerId="ADAL" clId="{538229E4-2823-46BA-AADB-F1C48AD22608}" dt="2024-12-20T20:00:14.364" v="561"/>
          <ac:cxnSpMkLst>
            <pc:docMk/>
            <pc:sldMk cId="4240330202" sldId="305"/>
            <ac:cxnSpMk id="4" creationId="{0F22877B-07BF-BD3E-6BE7-895D25744869}"/>
          </ac:cxnSpMkLst>
        </pc:cxnChg>
        <pc:cxnChg chg="add mod">
          <ac:chgData name="Gonzalez, Felix" userId="f538e62a-7ef1-47f9-97a4-47b5f5ea928e" providerId="ADAL" clId="{538229E4-2823-46BA-AADB-F1C48AD22608}" dt="2024-12-20T20:00:14.364" v="561"/>
          <ac:cxnSpMkLst>
            <pc:docMk/>
            <pc:sldMk cId="4240330202" sldId="305"/>
            <ac:cxnSpMk id="5" creationId="{122F2B60-4A74-6330-79DB-D155AB0EFCDD}"/>
          </ac:cxnSpMkLst>
        </pc:cxnChg>
      </pc:sldChg>
      <pc:sldChg chg="addSp delSp modSp new mod">
        <pc:chgData name="Gonzalez, Felix" userId="f538e62a-7ef1-47f9-97a4-47b5f5ea928e" providerId="ADAL" clId="{538229E4-2823-46BA-AADB-F1C48AD22608}" dt="2024-12-20T20:00:52.240" v="569" actId="14100"/>
        <pc:sldMkLst>
          <pc:docMk/>
          <pc:sldMk cId="511813661" sldId="306"/>
        </pc:sldMkLst>
        <pc:spChg chg="del">
          <ac:chgData name="Gonzalez, Felix" userId="f538e62a-7ef1-47f9-97a4-47b5f5ea928e" providerId="ADAL" clId="{538229E4-2823-46BA-AADB-F1C48AD22608}" dt="2024-12-20T20:00:39.731" v="563" actId="478"/>
          <ac:spMkLst>
            <pc:docMk/>
            <pc:sldMk cId="511813661" sldId="306"/>
            <ac:spMk id="2" creationId="{CE5A42D0-CADE-FB29-206A-14C66F057AA2}"/>
          </ac:spMkLst>
        </pc:spChg>
        <pc:spChg chg="mod">
          <ac:chgData name="Gonzalez, Felix" userId="f538e62a-7ef1-47f9-97a4-47b5f5ea928e" providerId="ADAL" clId="{538229E4-2823-46BA-AADB-F1C48AD22608}" dt="2024-12-20T20:00:52.240" v="569" actId="14100"/>
          <ac:spMkLst>
            <pc:docMk/>
            <pc:sldMk cId="511813661" sldId="306"/>
            <ac:spMk id="3" creationId="{7C21860E-F8A0-38AE-D4F4-6F20671F15D2}"/>
          </ac:spMkLst>
        </pc:spChg>
        <pc:spChg chg="add mod">
          <ac:chgData name="Gonzalez, Felix" userId="f538e62a-7ef1-47f9-97a4-47b5f5ea928e" providerId="ADAL" clId="{538229E4-2823-46BA-AADB-F1C48AD22608}" dt="2024-12-20T20:00:40.534" v="564"/>
          <ac:spMkLst>
            <pc:docMk/>
            <pc:sldMk cId="511813661" sldId="306"/>
            <ac:spMk id="4" creationId="{C5D94E5D-693A-C5A5-B4BC-AEDB8FF3CCB3}"/>
          </ac:spMkLst>
        </pc:spChg>
        <pc:spChg chg="add mod">
          <ac:chgData name="Gonzalez, Felix" userId="f538e62a-7ef1-47f9-97a4-47b5f5ea928e" providerId="ADAL" clId="{538229E4-2823-46BA-AADB-F1C48AD22608}" dt="2024-12-20T20:00:40.534" v="564"/>
          <ac:spMkLst>
            <pc:docMk/>
            <pc:sldMk cId="511813661" sldId="306"/>
            <ac:spMk id="9" creationId="{1670FF78-AAD2-BED5-71FD-D15DD7F40F8A}"/>
          </ac:spMkLst>
        </pc:spChg>
        <pc:cxnChg chg="add mod">
          <ac:chgData name="Gonzalez, Felix" userId="f538e62a-7ef1-47f9-97a4-47b5f5ea928e" providerId="ADAL" clId="{538229E4-2823-46BA-AADB-F1C48AD22608}" dt="2024-12-20T20:00:40.534" v="564"/>
          <ac:cxnSpMkLst>
            <pc:docMk/>
            <pc:sldMk cId="511813661" sldId="306"/>
            <ac:cxnSpMk id="5" creationId="{DCA0DDEA-74BF-AD62-6793-B2075A7E6BA2}"/>
          </ac:cxnSpMkLst>
        </pc:cxnChg>
        <pc:cxnChg chg="add mod">
          <ac:chgData name="Gonzalez, Felix" userId="f538e62a-7ef1-47f9-97a4-47b5f5ea928e" providerId="ADAL" clId="{538229E4-2823-46BA-AADB-F1C48AD22608}" dt="2024-12-20T20:00:40.534" v="564"/>
          <ac:cxnSpMkLst>
            <pc:docMk/>
            <pc:sldMk cId="511813661" sldId="306"/>
            <ac:cxnSpMk id="6" creationId="{81AF22CE-7217-EF6D-081A-3A4E4008235F}"/>
          </ac:cxnSpMkLst>
        </pc:cxnChg>
        <pc:cxnChg chg="add mod">
          <ac:chgData name="Gonzalez, Felix" userId="f538e62a-7ef1-47f9-97a4-47b5f5ea928e" providerId="ADAL" clId="{538229E4-2823-46BA-AADB-F1C48AD22608}" dt="2024-12-20T20:00:40.534" v="564"/>
          <ac:cxnSpMkLst>
            <pc:docMk/>
            <pc:sldMk cId="511813661" sldId="306"/>
            <ac:cxnSpMk id="7" creationId="{BCCCA098-80E0-6AF7-5ED2-64814292C86F}"/>
          </ac:cxnSpMkLst>
        </pc:cxnChg>
        <pc:cxnChg chg="add mod">
          <ac:chgData name="Gonzalez, Felix" userId="f538e62a-7ef1-47f9-97a4-47b5f5ea928e" providerId="ADAL" clId="{538229E4-2823-46BA-AADB-F1C48AD22608}" dt="2024-12-20T20:00:40.534" v="564"/>
          <ac:cxnSpMkLst>
            <pc:docMk/>
            <pc:sldMk cId="511813661" sldId="306"/>
            <ac:cxnSpMk id="8" creationId="{956BCED6-401C-29E2-7E02-864045BB3F9B}"/>
          </ac:cxnSpMkLst>
        </pc:cxnChg>
      </pc:sldChg>
      <pc:sldChg chg="addSp delSp modSp new mod">
        <pc:chgData name="Gonzalez, Felix" userId="f538e62a-7ef1-47f9-97a4-47b5f5ea928e" providerId="ADAL" clId="{538229E4-2823-46BA-AADB-F1C48AD22608}" dt="2024-12-20T20:01:24.248" v="578" actId="1076"/>
        <pc:sldMkLst>
          <pc:docMk/>
          <pc:sldMk cId="915914488" sldId="307"/>
        </pc:sldMkLst>
        <pc:spChg chg="del">
          <ac:chgData name="Gonzalez, Felix" userId="f538e62a-7ef1-47f9-97a4-47b5f5ea928e" providerId="ADAL" clId="{538229E4-2823-46BA-AADB-F1C48AD22608}" dt="2024-12-20T20:01:14.735" v="572" actId="478"/>
          <ac:spMkLst>
            <pc:docMk/>
            <pc:sldMk cId="915914488" sldId="307"/>
            <ac:spMk id="2" creationId="{5A7E9A79-035F-8B8E-7C2A-BEBD077BDA92}"/>
          </ac:spMkLst>
        </pc:spChg>
        <pc:spChg chg="del">
          <ac:chgData name="Gonzalez, Felix" userId="f538e62a-7ef1-47f9-97a4-47b5f5ea928e" providerId="ADAL" clId="{538229E4-2823-46BA-AADB-F1C48AD22608}" dt="2024-12-20T20:01:22.442" v="576" actId="478"/>
          <ac:spMkLst>
            <pc:docMk/>
            <pc:sldMk cId="915914488" sldId="307"/>
            <ac:spMk id="3" creationId="{D407DA58-08A2-A0DE-3428-36010BE6EBD1}"/>
          </ac:spMkLst>
        </pc:spChg>
        <pc:spChg chg="add mod">
          <ac:chgData name="Gonzalez, Felix" userId="f538e62a-7ef1-47f9-97a4-47b5f5ea928e" providerId="ADAL" clId="{538229E4-2823-46BA-AADB-F1C48AD22608}" dt="2024-12-20T20:01:11.062" v="571"/>
          <ac:spMkLst>
            <pc:docMk/>
            <pc:sldMk cId="915914488" sldId="307"/>
            <ac:spMk id="4" creationId="{3D575654-5A3D-814D-E407-18D9A02D8FF3}"/>
          </ac:spMkLst>
        </pc:spChg>
        <pc:spChg chg="add del mod">
          <ac:chgData name="Gonzalez, Felix" userId="f538e62a-7ef1-47f9-97a4-47b5f5ea928e" providerId="ADAL" clId="{538229E4-2823-46BA-AADB-F1C48AD22608}" dt="2024-12-20T20:01:24.248" v="578" actId="1076"/>
          <ac:spMkLst>
            <pc:docMk/>
            <pc:sldMk cId="915914488" sldId="307"/>
            <ac:spMk id="5" creationId="{395387D5-7EE8-DEC7-7AE9-1B68C7B15D71}"/>
          </ac:spMkLst>
        </pc:spChg>
        <pc:spChg chg="add mod">
          <ac:chgData name="Gonzalez, Felix" userId="f538e62a-7ef1-47f9-97a4-47b5f5ea928e" providerId="ADAL" clId="{538229E4-2823-46BA-AADB-F1C48AD22608}" dt="2024-12-20T20:01:11.062" v="571"/>
          <ac:spMkLst>
            <pc:docMk/>
            <pc:sldMk cId="915914488" sldId="307"/>
            <ac:spMk id="6" creationId="{C289D6B4-4BA1-AE72-B93F-B564DC0F3121}"/>
          </ac:spMkLst>
        </pc:spChg>
      </pc:sldChg>
      <pc:sldChg chg="addSp delSp modSp new mod">
        <pc:chgData name="Gonzalez, Felix" userId="f538e62a-7ef1-47f9-97a4-47b5f5ea928e" providerId="ADAL" clId="{538229E4-2823-46BA-AADB-F1C48AD22608}" dt="2024-12-20T20:01:45.420" v="583" actId="478"/>
        <pc:sldMkLst>
          <pc:docMk/>
          <pc:sldMk cId="1004779581" sldId="308"/>
        </pc:sldMkLst>
        <pc:spChg chg="del">
          <ac:chgData name="Gonzalez, Felix" userId="f538e62a-7ef1-47f9-97a4-47b5f5ea928e" providerId="ADAL" clId="{538229E4-2823-46BA-AADB-F1C48AD22608}" dt="2024-12-20T20:01:41.451" v="582" actId="478"/>
          <ac:spMkLst>
            <pc:docMk/>
            <pc:sldMk cId="1004779581" sldId="308"/>
            <ac:spMk id="2" creationId="{76D92407-1325-9307-9631-BCABA5BBA1A3}"/>
          </ac:spMkLst>
        </pc:spChg>
        <pc:spChg chg="del">
          <ac:chgData name="Gonzalez, Felix" userId="f538e62a-7ef1-47f9-97a4-47b5f5ea928e" providerId="ADAL" clId="{538229E4-2823-46BA-AADB-F1C48AD22608}" dt="2024-12-20T20:01:45.420" v="583" actId="478"/>
          <ac:spMkLst>
            <pc:docMk/>
            <pc:sldMk cId="1004779581" sldId="308"/>
            <ac:spMk id="3" creationId="{6F202CAC-EC39-8CED-B82E-DE8B7B469B93}"/>
          </ac:spMkLst>
        </pc:spChg>
        <pc:spChg chg="add mod">
          <ac:chgData name="Gonzalez, Felix" userId="f538e62a-7ef1-47f9-97a4-47b5f5ea928e" providerId="ADAL" clId="{538229E4-2823-46BA-AADB-F1C48AD22608}" dt="2024-12-20T20:01:39.630" v="580"/>
          <ac:spMkLst>
            <pc:docMk/>
            <pc:sldMk cId="1004779581" sldId="308"/>
            <ac:spMk id="4" creationId="{01B37020-C6C7-4500-5E14-025C62667382}"/>
          </ac:spMkLst>
        </pc:spChg>
        <pc:spChg chg="add mod">
          <ac:chgData name="Gonzalez, Felix" userId="f538e62a-7ef1-47f9-97a4-47b5f5ea928e" providerId="ADAL" clId="{538229E4-2823-46BA-AADB-F1C48AD22608}" dt="2024-12-20T20:01:39.676" v="581" actId="27636"/>
          <ac:spMkLst>
            <pc:docMk/>
            <pc:sldMk cId="1004779581" sldId="308"/>
            <ac:spMk id="5" creationId="{3F9E530C-CE10-889E-B36E-60A86B075AAC}"/>
          </ac:spMkLst>
        </pc:spChg>
      </pc:sldChg>
      <pc:sldChg chg="addSp delSp modSp new mod">
        <pc:chgData name="Gonzalez, Felix" userId="f538e62a-7ef1-47f9-97a4-47b5f5ea928e" providerId="ADAL" clId="{538229E4-2823-46BA-AADB-F1C48AD22608}" dt="2024-12-20T20:02:44.334" v="587" actId="27636"/>
        <pc:sldMkLst>
          <pc:docMk/>
          <pc:sldMk cId="2876856145" sldId="309"/>
        </pc:sldMkLst>
        <pc:spChg chg="del">
          <ac:chgData name="Gonzalez, Felix" userId="f538e62a-7ef1-47f9-97a4-47b5f5ea928e" providerId="ADAL" clId="{538229E4-2823-46BA-AADB-F1C48AD22608}" dt="2024-12-20T20:02:37.893" v="585"/>
          <ac:spMkLst>
            <pc:docMk/>
            <pc:sldMk cId="2876856145" sldId="309"/>
            <ac:spMk id="2" creationId="{CAA6956F-6EE6-95AA-F972-F7ACFE92A633}"/>
          </ac:spMkLst>
        </pc:spChg>
        <pc:spChg chg="mod">
          <ac:chgData name="Gonzalez, Felix" userId="f538e62a-7ef1-47f9-97a4-47b5f5ea928e" providerId="ADAL" clId="{538229E4-2823-46BA-AADB-F1C48AD22608}" dt="2024-12-20T20:02:44.334" v="587" actId="27636"/>
          <ac:spMkLst>
            <pc:docMk/>
            <pc:sldMk cId="2876856145" sldId="309"/>
            <ac:spMk id="3" creationId="{A656284C-68E5-0EB4-64FA-790B83DC913C}"/>
          </ac:spMkLst>
        </pc:spChg>
        <pc:spChg chg="add mod">
          <ac:chgData name="Gonzalez, Felix" userId="f538e62a-7ef1-47f9-97a4-47b5f5ea928e" providerId="ADAL" clId="{538229E4-2823-46BA-AADB-F1C48AD22608}" dt="2024-12-20T20:02:37.893" v="585"/>
          <ac:spMkLst>
            <pc:docMk/>
            <pc:sldMk cId="2876856145" sldId="309"/>
            <ac:spMk id="4" creationId="{2DB155CD-8E8D-7B10-7AC3-B850E9F9AEDE}"/>
          </ac:spMkLst>
        </pc:spChg>
      </pc:sldChg>
      <pc:sldChg chg="modSp new mod">
        <pc:chgData name="Gonzalez, Felix" userId="f538e62a-7ef1-47f9-97a4-47b5f5ea928e" providerId="ADAL" clId="{538229E4-2823-46BA-AADB-F1C48AD22608}" dt="2024-12-20T20:02:57.101" v="591" actId="27636"/>
        <pc:sldMkLst>
          <pc:docMk/>
          <pc:sldMk cId="3127032210" sldId="310"/>
        </pc:sldMkLst>
        <pc:spChg chg="mod">
          <ac:chgData name="Gonzalez, Felix" userId="f538e62a-7ef1-47f9-97a4-47b5f5ea928e" providerId="ADAL" clId="{538229E4-2823-46BA-AADB-F1C48AD22608}" dt="2024-12-20T20:02:53.052" v="589"/>
          <ac:spMkLst>
            <pc:docMk/>
            <pc:sldMk cId="3127032210" sldId="310"/>
            <ac:spMk id="2" creationId="{2AFD5E6B-DB5F-4B26-B671-920FBEF16E7C}"/>
          </ac:spMkLst>
        </pc:spChg>
        <pc:spChg chg="mod">
          <ac:chgData name="Gonzalez, Felix" userId="f538e62a-7ef1-47f9-97a4-47b5f5ea928e" providerId="ADAL" clId="{538229E4-2823-46BA-AADB-F1C48AD22608}" dt="2024-12-20T20:02:57.101" v="591" actId="27636"/>
          <ac:spMkLst>
            <pc:docMk/>
            <pc:sldMk cId="3127032210" sldId="310"/>
            <ac:spMk id="3" creationId="{CA5417FC-DA25-168B-B6F3-AB97CB866534}"/>
          </ac:spMkLst>
        </pc:spChg>
      </pc:sldChg>
      <pc:sldChg chg="addSp delSp modSp new mod">
        <pc:chgData name="Gonzalez, Felix" userId="f538e62a-7ef1-47f9-97a4-47b5f5ea928e" providerId="ADAL" clId="{538229E4-2823-46BA-AADB-F1C48AD22608}" dt="2024-12-20T20:10:16.256" v="634" actId="1037"/>
        <pc:sldMkLst>
          <pc:docMk/>
          <pc:sldMk cId="2001521861" sldId="311"/>
        </pc:sldMkLst>
        <pc:spChg chg="del">
          <ac:chgData name="Gonzalez, Felix" userId="f538e62a-7ef1-47f9-97a4-47b5f5ea928e" providerId="ADAL" clId="{538229E4-2823-46BA-AADB-F1C48AD22608}" dt="2024-12-20T20:03:13.665" v="594" actId="478"/>
          <ac:spMkLst>
            <pc:docMk/>
            <pc:sldMk cId="2001521861" sldId="311"/>
            <ac:spMk id="2" creationId="{D0C9F43C-653C-8ED3-0F35-3BEAEE73D531}"/>
          </ac:spMkLst>
        </pc:spChg>
        <pc:spChg chg="del">
          <ac:chgData name="Gonzalez, Felix" userId="f538e62a-7ef1-47f9-97a4-47b5f5ea928e" providerId="ADAL" clId="{538229E4-2823-46BA-AADB-F1C48AD22608}" dt="2024-12-20T20:03:15.525" v="595" actId="478"/>
          <ac:spMkLst>
            <pc:docMk/>
            <pc:sldMk cId="2001521861" sldId="311"/>
            <ac:spMk id="3" creationId="{C2CA71FD-EC62-62DA-9C21-17D4FD8D13A8}"/>
          </ac:spMkLst>
        </pc:spChg>
        <pc:spChg chg="add mod">
          <ac:chgData name="Gonzalez, Felix" userId="f538e62a-7ef1-47f9-97a4-47b5f5ea928e" providerId="ADAL" clId="{538229E4-2823-46BA-AADB-F1C48AD22608}" dt="2024-12-20T20:03:10.941" v="593"/>
          <ac:spMkLst>
            <pc:docMk/>
            <pc:sldMk cId="2001521861" sldId="311"/>
            <ac:spMk id="4" creationId="{AA559842-37B3-AD34-9001-B6530BDB13E4}"/>
          </ac:spMkLst>
        </pc:spChg>
        <pc:spChg chg="mod">
          <ac:chgData name="Gonzalez, Felix" userId="f538e62a-7ef1-47f9-97a4-47b5f5ea928e" providerId="ADAL" clId="{538229E4-2823-46BA-AADB-F1C48AD22608}" dt="2024-12-20T20:03:10.941" v="593"/>
          <ac:spMkLst>
            <pc:docMk/>
            <pc:sldMk cId="2001521861" sldId="311"/>
            <ac:spMk id="11" creationId="{100BB2EF-55D4-C789-4B58-FBE1692CEEA8}"/>
          </ac:spMkLst>
        </pc:spChg>
        <pc:spChg chg="mod">
          <ac:chgData name="Gonzalez, Felix" userId="f538e62a-7ef1-47f9-97a4-47b5f5ea928e" providerId="ADAL" clId="{538229E4-2823-46BA-AADB-F1C48AD22608}" dt="2024-12-20T20:03:10.941" v="593"/>
          <ac:spMkLst>
            <pc:docMk/>
            <pc:sldMk cId="2001521861" sldId="311"/>
            <ac:spMk id="13" creationId="{33CAE1B6-BF9E-C7DA-A226-CF8C6EF06DDD}"/>
          </ac:spMkLst>
        </pc:spChg>
        <pc:spChg chg="mod">
          <ac:chgData name="Gonzalez, Felix" userId="f538e62a-7ef1-47f9-97a4-47b5f5ea928e" providerId="ADAL" clId="{538229E4-2823-46BA-AADB-F1C48AD22608}" dt="2024-12-20T20:03:10.941" v="593"/>
          <ac:spMkLst>
            <pc:docMk/>
            <pc:sldMk cId="2001521861" sldId="311"/>
            <ac:spMk id="14" creationId="{61B69F72-EB53-3AF3-709F-0A90E1F727E5}"/>
          </ac:spMkLst>
        </pc:spChg>
        <pc:spChg chg="mod">
          <ac:chgData name="Gonzalez, Felix" userId="f538e62a-7ef1-47f9-97a4-47b5f5ea928e" providerId="ADAL" clId="{538229E4-2823-46BA-AADB-F1C48AD22608}" dt="2024-12-20T20:03:10.941" v="593"/>
          <ac:spMkLst>
            <pc:docMk/>
            <pc:sldMk cId="2001521861" sldId="311"/>
            <ac:spMk id="15" creationId="{1B94748F-D586-FC9A-4C94-E5BD088FA99E}"/>
          </ac:spMkLst>
        </pc:spChg>
        <pc:spChg chg="del mod ord">
          <ac:chgData name="Gonzalez, Felix" userId="f538e62a-7ef1-47f9-97a4-47b5f5ea928e" providerId="ADAL" clId="{538229E4-2823-46BA-AADB-F1C48AD22608}" dt="2024-12-20T20:06:37.909" v="628" actId="478"/>
          <ac:spMkLst>
            <pc:docMk/>
            <pc:sldMk cId="2001521861" sldId="311"/>
            <ac:spMk id="18" creationId="{E15D08CF-CB15-F12F-B0F0-20CC25335BC1}"/>
          </ac:spMkLst>
        </pc:spChg>
        <pc:spChg chg="mod">
          <ac:chgData name="Gonzalez, Felix" userId="f538e62a-7ef1-47f9-97a4-47b5f5ea928e" providerId="ADAL" clId="{538229E4-2823-46BA-AADB-F1C48AD22608}" dt="2024-12-20T20:05:14.339" v="608" actId="1076"/>
          <ac:spMkLst>
            <pc:docMk/>
            <pc:sldMk cId="2001521861" sldId="311"/>
            <ac:spMk id="19" creationId="{7F5CC997-1C89-1D71-BDD1-08F0E53A4EED}"/>
          </ac:spMkLst>
        </pc:spChg>
        <pc:spChg chg="mod">
          <ac:chgData name="Gonzalez, Felix" userId="f538e62a-7ef1-47f9-97a4-47b5f5ea928e" providerId="ADAL" clId="{538229E4-2823-46BA-AADB-F1C48AD22608}" dt="2024-12-20T20:03:10.941" v="593"/>
          <ac:spMkLst>
            <pc:docMk/>
            <pc:sldMk cId="2001521861" sldId="311"/>
            <ac:spMk id="21" creationId="{8DE08C42-36DB-C657-7DEB-985D1256EFEF}"/>
          </ac:spMkLst>
        </pc:spChg>
        <pc:spChg chg="mod">
          <ac:chgData name="Gonzalez, Felix" userId="f538e62a-7ef1-47f9-97a4-47b5f5ea928e" providerId="ADAL" clId="{538229E4-2823-46BA-AADB-F1C48AD22608}" dt="2024-12-20T20:03:10.941" v="593"/>
          <ac:spMkLst>
            <pc:docMk/>
            <pc:sldMk cId="2001521861" sldId="311"/>
            <ac:spMk id="23" creationId="{0CB9BDED-4763-6516-ED76-886A4474A1F6}"/>
          </ac:spMkLst>
        </pc:spChg>
        <pc:spChg chg="mod">
          <ac:chgData name="Gonzalez, Felix" userId="f538e62a-7ef1-47f9-97a4-47b5f5ea928e" providerId="ADAL" clId="{538229E4-2823-46BA-AADB-F1C48AD22608}" dt="2024-12-20T20:03:10.941" v="593"/>
          <ac:spMkLst>
            <pc:docMk/>
            <pc:sldMk cId="2001521861" sldId="311"/>
            <ac:spMk id="24" creationId="{802B7424-2A7B-F41A-860D-7EB2BBAFF90E}"/>
          </ac:spMkLst>
        </pc:spChg>
        <pc:spChg chg="mod">
          <ac:chgData name="Gonzalez, Felix" userId="f538e62a-7ef1-47f9-97a4-47b5f5ea928e" providerId="ADAL" clId="{538229E4-2823-46BA-AADB-F1C48AD22608}" dt="2024-12-20T20:03:10.941" v="593"/>
          <ac:spMkLst>
            <pc:docMk/>
            <pc:sldMk cId="2001521861" sldId="311"/>
            <ac:spMk id="25" creationId="{87ABA3A1-BDB6-7C87-2738-EA58B6A3BB06}"/>
          </ac:spMkLst>
        </pc:spChg>
        <pc:spChg chg="add mod">
          <ac:chgData name="Gonzalez, Felix" userId="f538e62a-7ef1-47f9-97a4-47b5f5ea928e" providerId="ADAL" clId="{538229E4-2823-46BA-AADB-F1C48AD22608}" dt="2024-12-20T20:06:42.341" v="629" actId="1076"/>
          <ac:spMkLst>
            <pc:docMk/>
            <pc:sldMk cId="2001521861" sldId="311"/>
            <ac:spMk id="41" creationId="{505CD937-7A66-0D39-E866-2B270342855D}"/>
          </ac:spMkLst>
        </pc:spChg>
        <pc:grpChg chg="add mod">
          <ac:chgData name="Gonzalez, Felix" userId="f538e62a-7ef1-47f9-97a4-47b5f5ea928e" providerId="ADAL" clId="{538229E4-2823-46BA-AADB-F1C48AD22608}" dt="2024-12-20T20:03:10.941" v="593"/>
          <ac:grpSpMkLst>
            <pc:docMk/>
            <pc:sldMk cId="2001521861" sldId="311"/>
            <ac:grpSpMk id="6" creationId="{76C754CE-2582-320D-0DF5-497525E658A2}"/>
          </ac:grpSpMkLst>
        </pc:grpChg>
        <pc:grpChg chg="mod">
          <ac:chgData name="Gonzalez, Felix" userId="f538e62a-7ef1-47f9-97a4-47b5f5ea928e" providerId="ADAL" clId="{538229E4-2823-46BA-AADB-F1C48AD22608}" dt="2024-12-20T20:03:10.941" v="593"/>
          <ac:grpSpMkLst>
            <pc:docMk/>
            <pc:sldMk cId="2001521861" sldId="311"/>
            <ac:grpSpMk id="7" creationId="{6C7C730E-2A17-172F-DD54-D7D6C6146CF0}"/>
          </ac:grpSpMkLst>
        </pc:grpChg>
        <pc:grpChg chg="mod">
          <ac:chgData name="Gonzalez, Felix" userId="f538e62a-7ef1-47f9-97a4-47b5f5ea928e" providerId="ADAL" clId="{538229E4-2823-46BA-AADB-F1C48AD22608}" dt="2024-12-20T20:03:10.941" v="593"/>
          <ac:grpSpMkLst>
            <pc:docMk/>
            <pc:sldMk cId="2001521861" sldId="311"/>
            <ac:grpSpMk id="8" creationId="{2BDFB5CD-88C3-186A-EDCB-DCDC05C8EEA8}"/>
          </ac:grpSpMkLst>
        </pc:grpChg>
        <pc:grpChg chg="mod">
          <ac:chgData name="Gonzalez, Felix" userId="f538e62a-7ef1-47f9-97a4-47b5f5ea928e" providerId="ADAL" clId="{538229E4-2823-46BA-AADB-F1C48AD22608}" dt="2024-12-20T20:03:10.941" v="593"/>
          <ac:grpSpMkLst>
            <pc:docMk/>
            <pc:sldMk cId="2001521861" sldId="311"/>
            <ac:grpSpMk id="10" creationId="{3321C1FB-C746-0862-C48E-5AAC9AE663F7}"/>
          </ac:grpSpMkLst>
        </pc:grpChg>
        <pc:grpChg chg="mod">
          <ac:chgData name="Gonzalez, Felix" userId="f538e62a-7ef1-47f9-97a4-47b5f5ea928e" providerId="ADAL" clId="{538229E4-2823-46BA-AADB-F1C48AD22608}" dt="2024-12-20T20:03:10.941" v="593"/>
          <ac:grpSpMkLst>
            <pc:docMk/>
            <pc:sldMk cId="2001521861" sldId="311"/>
            <ac:grpSpMk id="20" creationId="{D46AA9FF-295F-5533-A946-BBE6A27522E7}"/>
          </ac:grpSpMkLst>
        </pc:grpChg>
        <pc:graphicFrameChg chg="add mod">
          <ac:chgData name="Gonzalez, Felix" userId="f538e62a-7ef1-47f9-97a4-47b5f5ea928e" providerId="ADAL" clId="{538229E4-2823-46BA-AADB-F1C48AD22608}" dt="2024-12-20T20:03:10.941" v="593"/>
          <ac:graphicFrameMkLst>
            <pc:docMk/>
            <pc:sldMk cId="2001521861" sldId="311"/>
            <ac:graphicFrameMk id="5" creationId="{E5301FB7-7957-30B3-F364-ED7CBBB3BE24}"/>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12" creationId="{F14100B0-8827-C5F3-6A34-55DA94B517F7}"/>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22" creationId="{133C79E3-B11D-A6F1-FB91-A3D51D4324A6}"/>
          </ac:graphicFrameMkLst>
        </pc:graphicFrameChg>
        <pc:cxnChg chg="mod">
          <ac:chgData name="Gonzalez, Felix" userId="f538e62a-7ef1-47f9-97a4-47b5f5ea928e" providerId="ADAL" clId="{538229E4-2823-46BA-AADB-F1C48AD22608}" dt="2024-12-20T20:03:10.941" v="593"/>
          <ac:cxnSpMkLst>
            <pc:docMk/>
            <pc:sldMk cId="2001521861" sldId="311"/>
            <ac:cxnSpMk id="9" creationId="{42C59833-645E-0D70-E04A-F9EA9504D3D7}"/>
          </ac:cxnSpMkLst>
        </pc:cxnChg>
        <pc:cxnChg chg="mod">
          <ac:chgData name="Gonzalez, Felix" userId="f538e62a-7ef1-47f9-97a4-47b5f5ea928e" providerId="ADAL" clId="{538229E4-2823-46BA-AADB-F1C48AD22608}" dt="2024-12-20T20:06:01.269" v="619" actId="14100"/>
          <ac:cxnSpMkLst>
            <pc:docMk/>
            <pc:sldMk cId="2001521861" sldId="311"/>
            <ac:cxnSpMk id="16" creationId="{86BE7AE5-A218-0EC9-5D2E-EC341D163B68}"/>
          </ac:cxnSpMkLst>
        </pc:cxnChg>
        <pc:cxnChg chg="mod ord">
          <ac:chgData name="Gonzalez, Felix" userId="f538e62a-7ef1-47f9-97a4-47b5f5ea928e" providerId="ADAL" clId="{538229E4-2823-46BA-AADB-F1C48AD22608}" dt="2024-12-20T20:05:50.273" v="616" actId="14100"/>
          <ac:cxnSpMkLst>
            <pc:docMk/>
            <pc:sldMk cId="2001521861" sldId="311"/>
            <ac:cxnSpMk id="17" creationId="{01228FC1-AAE8-CF30-188A-A52A5CDEBA52}"/>
          </ac:cxnSpMkLst>
        </pc:cxnChg>
        <pc:cxnChg chg="mod">
          <ac:chgData name="Gonzalez, Felix" userId="f538e62a-7ef1-47f9-97a4-47b5f5ea928e" providerId="ADAL" clId="{538229E4-2823-46BA-AADB-F1C48AD22608}" dt="2024-12-20T20:10:07.675" v="631" actId="1037"/>
          <ac:cxnSpMkLst>
            <pc:docMk/>
            <pc:sldMk cId="2001521861" sldId="311"/>
            <ac:cxnSpMk id="26" creationId="{FA8D1692-C6A8-F4AD-E770-086AF7DD9C2C}"/>
          </ac:cxnSpMkLst>
        </pc:cxnChg>
        <pc:cxnChg chg="mod">
          <ac:chgData name="Gonzalez, Felix" userId="f538e62a-7ef1-47f9-97a4-47b5f5ea928e" providerId="ADAL" clId="{538229E4-2823-46BA-AADB-F1C48AD22608}" dt="2024-12-20T20:10:16.256" v="634" actId="1037"/>
          <ac:cxnSpMkLst>
            <pc:docMk/>
            <pc:sldMk cId="2001521861" sldId="311"/>
            <ac:cxnSpMk id="27" creationId="{EACA2FE8-A2A5-FD6B-E59C-1A9A2677955F}"/>
          </ac:cxnSpMkLst>
        </pc:cxnChg>
        <pc:cxnChg chg="add del mod">
          <ac:chgData name="Gonzalez, Felix" userId="f538e62a-7ef1-47f9-97a4-47b5f5ea928e" providerId="ADAL" clId="{538229E4-2823-46BA-AADB-F1C48AD22608}" dt="2024-12-20T20:04:29.967" v="600" actId="478"/>
          <ac:cxnSpMkLst>
            <pc:docMk/>
            <pc:sldMk cId="2001521861" sldId="311"/>
            <ac:cxnSpMk id="28" creationId="{6F512C36-8A49-BBA7-D4B3-51C3A96F7D79}"/>
          </ac:cxnSpMkLst>
        </pc:cxnChg>
        <pc:cxnChg chg="add mod ord">
          <ac:chgData name="Gonzalez, Felix" userId="f538e62a-7ef1-47f9-97a4-47b5f5ea928e" providerId="ADAL" clId="{538229E4-2823-46BA-AADB-F1C48AD22608}" dt="2024-12-20T20:06:17.777" v="622" actId="167"/>
          <ac:cxnSpMkLst>
            <pc:docMk/>
            <pc:sldMk cId="2001521861" sldId="311"/>
            <ac:cxnSpMk id="30" creationId="{2B182028-4E20-9F69-1C4F-16C3D8440576}"/>
          </ac:cxnSpMkLst>
        </pc:cxnChg>
      </pc:sldChg>
      <pc:sldChg chg="addSp delSp modSp new mod">
        <pc:chgData name="Gonzalez, Felix" userId="f538e62a-7ef1-47f9-97a4-47b5f5ea928e" providerId="ADAL" clId="{538229E4-2823-46BA-AADB-F1C48AD22608}" dt="2024-12-20T20:10:38.945" v="638"/>
        <pc:sldMkLst>
          <pc:docMk/>
          <pc:sldMk cId="2777558021" sldId="312"/>
        </pc:sldMkLst>
        <pc:spChg chg="del">
          <ac:chgData name="Gonzalez, Felix" userId="f538e62a-7ef1-47f9-97a4-47b5f5ea928e" providerId="ADAL" clId="{538229E4-2823-46BA-AADB-F1C48AD22608}" dt="2024-12-20T20:10:34.647" v="636" actId="478"/>
          <ac:spMkLst>
            <pc:docMk/>
            <pc:sldMk cId="2777558021" sldId="312"/>
            <ac:spMk id="2" creationId="{A5726939-C55C-6974-F042-5BDA333DB52A}"/>
          </ac:spMkLst>
        </pc:spChg>
        <pc:spChg chg="del">
          <ac:chgData name="Gonzalez, Felix" userId="f538e62a-7ef1-47f9-97a4-47b5f5ea928e" providerId="ADAL" clId="{538229E4-2823-46BA-AADB-F1C48AD22608}" dt="2024-12-20T20:10:37.324" v="637" actId="478"/>
          <ac:spMkLst>
            <pc:docMk/>
            <pc:sldMk cId="2777558021" sldId="312"/>
            <ac:spMk id="3" creationId="{83408610-4159-61EC-FF95-FC553D31434F}"/>
          </ac:spMkLst>
        </pc:spChg>
        <pc:spChg chg="add mod">
          <ac:chgData name="Gonzalez, Felix" userId="f538e62a-7ef1-47f9-97a4-47b5f5ea928e" providerId="ADAL" clId="{538229E4-2823-46BA-AADB-F1C48AD22608}" dt="2024-12-20T20:10:38.945" v="638"/>
          <ac:spMkLst>
            <pc:docMk/>
            <pc:sldMk cId="2777558021" sldId="312"/>
            <ac:spMk id="4" creationId="{4458CEDC-8D32-67CD-CFA8-60239DBC2DDF}"/>
          </ac:spMkLst>
        </pc:spChg>
        <pc:spChg chg="add mod">
          <ac:chgData name="Gonzalez, Felix" userId="f538e62a-7ef1-47f9-97a4-47b5f5ea928e" providerId="ADAL" clId="{538229E4-2823-46BA-AADB-F1C48AD22608}" dt="2024-12-20T20:10:38.945" v="638"/>
          <ac:spMkLst>
            <pc:docMk/>
            <pc:sldMk cId="2777558021" sldId="312"/>
            <ac:spMk id="5" creationId="{A2C7B00F-93A4-FBFD-689F-10FC3F3290DE}"/>
          </ac:spMkLst>
        </pc:spChg>
      </pc:sldChg>
      <pc:sldChg chg="modSp new mod">
        <pc:chgData name="Gonzalez, Felix" userId="f538e62a-7ef1-47f9-97a4-47b5f5ea928e" providerId="ADAL" clId="{538229E4-2823-46BA-AADB-F1C48AD22608}" dt="2024-12-20T20:31:55.754" v="822" actId="20577"/>
        <pc:sldMkLst>
          <pc:docMk/>
          <pc:sldMk cId="3982636933" sldId="313"/>
        </pc:sldMkLst>
        <pc:spChg chg="mod">
          <ac:chgData name="Gonzalez, Felix" userId="f538e62a-7ef1-47f9-97a4-47b5f5ea928e" providerId="ADAL" clId="{538229E4-2823-46BA-AADB-F1C48AD22608}" dt="2024-12-20T20:17:57.898" v="781" actId="20577"/>
          <ac:spMkLst>
            <pc:docMk/>
            <pc:sldMk cId="3982636933" sldId="313"/>
            <ac:spMk id="2" creationId="{A3585EE2-BA37-BE2E-262E-C9FEF55C4C95}"/>
          </ac:spMkLst>
        </pc:spChg>
        <pc:spChg chg="mod">
          <ac:chgData name="Gonzalez, Felix" userId="f538e62a-7ef1-47f9-97a4-47b5f5ea928e" providerId="ADAL" clId="{538229E4-2823-46BA-AADB-F1C48AD22608}" dt="2024-12-20T20:31:55.754" v="822" actId="20577"/>
          <ac:spMkLst>
            <pc:docMk/>
            <pc:sldMk cId="3982636933" sldId="313"/>
            <ac:spMk id="3" creationId="{68494F77-6855-3BA9-22C0-DECEC2091072}"/>
          </ac:spMkLst>
        </pc:spChg>
      </pc:sldChg>
      <pc:sldChg chg="modSp new del mod">
        <pc:chgData name="Gonzalez, Felix" userId="f538e62a-7ef1-47f9-97a4-47b5f5ea928e" providerId="ADAL" clId="{538229E4-2823-46BA-AADB-F1C48AD22608}" dt="2024-12-20T20:38:35.796" v="844" actId="2696"/>
        <pc:sldMkLst>
          <pc:docMk/>
          <pc:sldMk cId="3453077440" sldId="314"/>
        </pc:sldMkLst>
        <pc:spChg chg="mod">
          <ac:chgData name="Gonzalez, Felix" userId="f538e62a-7ef1-47f9-97a4-47b5f5ea928e" providerId="ADAL" clId="{538229E4-2823-46BA-AADB-F1C48AD22608}" dt="2024-12-20T20:33:57.580" v="828"/>
          <ac:spMkLst>
            <pc:docMk/>
            <pc:sldMk cId="3453077440" sldId="314"/>
            <ac:spMk id="2" creationId="{E58FB395-2148-86F6-8E61-EB7167038680}"/>
          </ac:spMkLst>
        </pc:spChg>
        <pc:spChg chg="mod">
          <ac:chgData name="Gonzalez, Felix" userId="f538e62a-7ef1-47f9-97a4-47b5f5ea928e" providerId="ADAL" clId="{538229E4-2823-46BA-AADB-F1C48AD22608}" dt="2024-12-20T20:33:54.503" v="827" actId="27636"/>
          <ac:spMkLst>
            <pc:docMk/>
            <pc:sldMk cId="3453077440" sldId="314"/>
            <ac:spMk id="3" creationId="{DE9B9339-91B5-583B-3914-AEA0FA5D7A8F}"/>
          </ac:spMkLst>
        </pc:spChg>
      </pc:sldChg>
      <pc:sldChg chg="modSp new del mod">
        <pc:chgData name="Gonzalez, Felix" userId="f538e62a-7ef1-47f9-97a4-47b5f5ea928e" providerId="ADAL" clId="{538229E4-2823-46BA-AADB-F1C48AD22608}" dt="2024-12-20T20:38:35.796" v="844" actId="2696"/>
        <pc:sldMkLst>
          <pc:docMk/>
          <pc:sldMk cId="3224011909" sldId="315"/>
        </pc:sldMkLst>
        <pc:spChg chg="mod">
          <ac:chgData name="Gonzalez, Felix" userId="f538e62a-7ef1-47f9-97a4-47b5f5ea928e" providerId="ADAL" clId="{538229E4-2823-46BA-AADB-F1C48AD22608}" dt="2024-12-20T20:34:07.107" v="832"/>
          <ac:spMkLst>
            <pc:docMk/>
            <pc:sldMk cId="3224011909" sldId="315"/>
            <ac:spMk id="2" creationId="{C1446555-68A1-9DE0-3AA1-BDDC4B926CC7}"/>
          </ac:spMkLst>
        </pc:spChg>
        <pc:spChg chg="mod">
          <ac:chgData name="Gonzalez, Felix" userId="f538e62a-7ef1-47f9-97a4-47b5f5ea928e" providerId="ADAL" clId="{538229E4-2823-46BA-AADB-F1C48AD22608}" dt="2024-12-20T20:34:04.516" v="831" actId="27636"/>
          <ac:spMkLst>
            <pc:docMk/>
            <pc:sldMk cId="3224011909" sldId="315"/>
            <ac:spMk id="3" creationId="{1D45D353-B67A-402E-048B-E033205721B2}"/>
          </ac:spMkLst>
        </pc:spChg>
      </pc:sldChg>
      <pc:sldChg chg="modSp new mod">
        <pc:chgData name="Gonzalez, Felix" userId="f538e62a-7ef1-47f9-97a4-47b5f5ea928e" providerId="ADAL" clId="{538229E4-2823-46BA-AADB-F1C48AD22608}" dt="2024-12-20T20:34:53.166" v="836"/>
        <pc:sldMkLst>
          <pc:docMk/>
          <pc:sldMk cId="3182566581" sldId="316"/>
        </pc:sldMkLst>
        <pc:spChg chg="mod">
          <ac:chgData name="Gonzalez, Felix" userId="f538e62a-7ef1-47f9-97a4-47b5f5ea928e" providerId="ADAL" clId="{538229E4-2823-46BA-AADB-F1C48AD22608}" dt="2024-12-20T20:34:53.166" v="836"/>
          <ac:spMkLst>
            <pc:docMk/>
            <pc:sldMk cId="3182566581" sldId="316"/>
            <ac:spMk id="2" creationId="{59FD8FC2-12C8-3676-D143-FF98F82F7AFE}"/>
          </ac:spMkLst>
        </pc:spChg>
        <pc:spChg chg="mod">
          <ac:chgData name="Gonzalez, Felix" userId="f538e62a-7ef1-47f9-97a4-47b5f5ea928e" providerId="ADAL" clId="{538229E4-2823-46BA-AADB-F1C48AD22608}" dt="2024-12-20T20:34:50.437" v="835" actId="27636"/>
          <ac:spMkLst>
            <pc:docMk/>
            <pc:sldMk cId="3182566581" sldId="316"/>
            <ac:spMk id="3" creationId="{72C060DB-2A00-4165-4AD5-71EBA434F5B8}"/>
          </ac:spMkLst>
        </pc:spChg>
      </pc:sldChg>
      <pc:sldChg chg="modSp new mod">
        <pc:chgData name="Gonzalez, Felix" userId="f538e62a-7ef1-47f9-97a4-47b5f5ea928e" providerId="ADAL" clId="{538229E4-2823-46BA-AADB-F1C48AD22608}" dt="2024-12-20T20:35:10.748" v="839"/>
        <pc:sldMkLst>
          <pc:docMk/>
          <pc:sldMk cId="3473422830" sldId="317"/>
        </pc:sldMkLst>
        <pc:spChg chg="mod">
          <ac:chgData name="Gonzalez, Felix" userId="f538e62a-7ef1-47f9-97a4-47b5f5ea928e" providerId="ADAL" clId="{538229E4-2823-46BA-AADB-F1C48AD22608}" dt="2024-12-20T20:35:10.748" v="839"/>
          <ac:spMkLst>
            <pc:docMk/>
            <pc:sldMk cId="3473422830" sldId="317"/>
            <ac:spMk id="2" creationId="{82EB550D-181E-BA1B-893A-3643EAB61340}"/>
          </ac:spMkLst>
        </pc:spChg>
        <pc:spChg chg="mod">
          <ac:chgData name="Gonzalez, Felix" userId="f538e62a-7ef1-47f9-97a4-47b5f5ea928e" providerId="ADAL" clId="{538229E4-2823-46BA-AADB-F1C48AD22608}" dt="2024-12-20T20:35:07.639" v="838"/>
          <ac:spMkLst>
            <pc:docMk/>
            <pc:sldMk cId="3473422830" sldId="317"/>
            <ac:spMk id="3" creationId="{58BB4C8E-99C7-BD15-F68D-5C2B07A5DDD9}"/>
          </ac:spMkLst>
        </pc:spChg>
      </pc:sldChg>
      <pc:sldChg chg="modSp new mod">
        <pc:chgData name="Gonzalez, Felix" userId="f538e62a-7ef1-47f9-97a4-47b5f5ea928e" providerId="ADAL" clId="{538229E4-2823-46BA-AADB-F1C48AD22608}" dt="2024-12-20T20:35:26.582" v="842" actId="27636"/>
        <pc:sldMkLst>
          <pc:docMk/>
          <pc:sldMk cId="2099301140" sldId="318"/>
        </pc:sldMkLst>
        <pc:spChg chg="mod">
          <ac:chgData name="Gonzalez, Felix" userId="f538e62a-7ef1-47f9-97a4-47b5f5ea928e" providerId="ADAL" clId="{538229E4-2823-46BA-AADB-F1C48AD22608}" dt="2024-12-20T20:35:26.582" v="842" actId="27636"/>
          <ac:spMkLst>
            <pc:docMk/>
            <pc:sldMk cId="2099301140" sldId="318"/>
            <ac:spMk id="3" creationId="{EE1A0F52-2293-67CD-4E83-C73BF699AE55}"/>
          </ac:spMkLst>
        </pc:spChg>
      </pc:sldChg>
      <pc:sldChg chg="new">
        <pc:chgData name="Gonzalez, Felix" userId="f538e62a-7ef1-47f9-97a4-47b5f5ea928e" providerId="ADAL" clId="{538229E4-2823-46BA-AADB-F1C48AD22608}" dt="2024-12-20T20:38:30.120" v="843" actId="680"/>
        <pc:sldMkLst>
          <pc:docMk/>
          <pc:sldMk cId="1648244053" sldId="319"/>
        </pc:sldMkLst>
      </pc:sldChg>
      <pc:sldChg chg="new">
        <pc:chgData name="Gonzalez, Felix" userId="f538e62a-7ef1-47f9-97a4-47b5f5ea928e" providerId="ADAL" clId="{538229E4-2823-46BA-AADB-F1C48AD22608}" dt="2024-12-20T20:38:44.241" v="845" actId="680"/>
        <pc:sldMkLst>
          <pc:docMk/>
          <pc:sldMk cId="701752231" sldId="320"/>
        </pc:sldMkLst>
      </pc:sldChg>
      <pc:sldMasterChg chg="modSp modSldLayout">
        <pc:chgData name="Gonzalez, Felix" userId="f538e62a-7ef1-47f9-97a4-47b5f5ea928e" providerId="ADAL" clId="{538229E4-2823-46BA-AADB-F1C48AD22608}" dt="2024-12-20T19:43:37.394" v="1"/>
        <pc:sldMasterMkLst>
          <pc:docMk/>
          <pc:sldMasterMk cId="163417591" sldId="2147483648"/>
        </pc:sldMasterMkLst>
        <pc:spChg chg="mod">
          <ac:chgData name="Gonzalez, Felix" userId="f538e62a-7ef1-47f9-97a4-47b5f5ea928e" providerId="ADAL" clId="{538229E4-2823-46BA-AADB-F1C48AD22608}" dt="2024-12-20T19:43:37.394" v="1"/>
          <ac:spMkLst>
            <pc:docMk/>
            <pc:sldMasterMk cId="163417591" sldId="2147483648"/>
            <ac:spMk id="2" creationId="{5E35B603-5AF6-D5F1-82EF-09721DD89772}"/>
          </ac:spMkLst>
        </pc:spChg>
        <pc:spChg chg="mod">
          <ac:chgData name="Gonzalez, Felix" userId="f538e62a-7ef1-47f9-97a4-47b5f5ea928e" providerId="ADAL" clId="{538229E4-2823-46BA-AADB-F1C48AD22608}" dt="2024-12-20T19:43:37.394" v="1"/>
          <ac:spMkLst>
            <pc:docMk/>
            <pc:sldMasterMk cId="163417591" sldId="2147483648"/>
            <ac:spMk id="3" creationId="{85137EC7-7AEB-B64F-F7C4-7057A9503F47}"/>
          </ac:spMkLst>
        </pc:spChg>
        <pc:spChg chg="mod">
          <ac:chgData name="Gonzalez, Felix" userId="f538e62a-7ef1-47f9-97a4-47b5f5ea928e" providerId="ADAL" clId="{538229E4-2823-46BA-AADB-F1C48AD22608}" dt="2024-12-20T19:43:37.394" v="1"/>
          <ac:spMkLst>
            <pc:docMk/>
            <pc:sldMasterMk cId="163417591" sldId="2147483648"/>
            <ac:spMk id="4" creationId="{4DA12447-25D4-9B00-9F54-D76B569062F3}"/>
          </ac:spMkLst>
        </pc:spChg>
        <pc:spChg chg="mod">
          <ac:chgData name="Gonzalez, Felix" userId="f538e62a-7ef1-47f9-97a4-47b5f5ea928e" providerId="ADAL" clId="{538229E4-2823-46BA-AADB-F1C48AD22608}" dt="2024-12-20T19:43:37.394" v="1"/>
          <ac:spMkLst>
            <pc:docMk/>
            <pc:sldMasterMk cId="163417591" sldId="2147483648"/>
            <ac:spMk id="5" creationId="{41D16597-2A36-5C36-1FC4-649F7B4877BD}"/>
          </ac:spMkLst>
        </pc:spChg>
        <pc:spChg chg="mod">
          <ac:chgData name="Gonzalez, Felix" userId="f538e62a-7ef1-47f9-97a4-47b5f5ea928e" providerId="ADAL" clId="{538229E4-2823-46BA-AADB-F1C48AD22608}" dt="2024-12-20T19:43:37.394" v="1"/>
          <ac:spMkLst>
            <pc:docMk/>
            <pc:sldMasterMk cId="163417591" sldId="2147483648"/>
            <ac:spMk id="6" creationId="{CE2DA165-E188-EC97-3D79-449F4E16A6C9}"/>
          </ac:spMkLst>
        </pc:spChg>
        <pc:sldLayoutChg chg="modSp">
          <pc:chgData name="Gonzalez, Felix" userId="f538e62a-7ef1-47f9-97a4-47b5f5ea928e" providerId="ADAL" clId="{538229E4-2823-46BA-AADB-F1C48AD22608}" dt="2024-12-20T19:43:37.394" v="1"/>
          <pc:sldLayoutMkLst>
            <pc:docMk/>
            <pc:sldMasterMk cId="163417591" sldId="2147483648"/>
            <pc:sldLayoutMk cId="370000034" sldId="2147483649"/>
          </pc:sldLayoutMkLst>
          <pc:spChg chg="mod">
            <ac:chgData name="Gonzalez, Felix" userId="f538e62a-7ef1-47f9-97a4-47b5f5ea928e" providerId="ADAL" clId="{538229E4-2823-46BA-AADB-F1C48AD22608}" dt="2024-12-20T19:43:37.394" v="1"/>
            <ac:spMkLst>
              <pc:docMk/>
              <pc:sldMasterMk cId="163417591" sldId="2147483648"/>
              <pc:sldLayoutMk cId="370000034" sldId="2147483649"/>
              <ac:spMk id="2" creationId="{B46F60B4-CBC0-EAF4-3F57-E19E34A10601}"/>
            </ac:spMkLst>
          </pc:spChg>
          <pc:spChg chg="mod">
            <ac:chgData name="Gonzalez, Felix" userId="f538e62a-7ef1-47f9-97a4-47b5f5ea928e" providerId="ADAL" clId="{538229E4-2823-46BA-AADB-F1C48AD22608}" dt="2024-12-20T19:43:37.394" v="1"/>
            <ac:spMkLst>
              <pc:docMk/>
              <pc:sldMasterMk cId="163417591" sldId="2147483648"/>
              <pc:sldLayoutMk cId="370000034" sldId="2147483649"/>
              <ac:spMk id="3" creationId="{AF14FC75-C7FC-6B63-166F-6F64DCBE9901}"/>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302789904" sldId="2147483651"/>
          </pc:sldLayoutMkLst>
          <pc:spChg chg="mod">
            <ac:chgData name="Gonzalez, Felix" userId="f538e62a-7ef1-47f9-97a4-47b5f5ea928e" providerId="ADAL" clId="{538229E4-2823-46BA-AADB-F1C48AD22608}" dt="2024-12-20T19:43:37.394" v="1"/>
            <ac:spMkLst>
              <pc:docMk/>
              <pc:sldMasterMk cId="163417591" sldId="2147483648"/>
              <pc:sldLayoutMk cId="2302789904" sldId="2147483651"/>
              <ac:spMk id="2" creationId="{3B8C1D04-7C15-008F-8AE8-6F38E76BF629}"/>
            </ac:spMkLst>
          </pc:spChg>
          <pc:spChg chg="mod">
            <ac:chgData name="Gonzalez, Felix" userId="f538e62a-7ef1-47f9-97a4-47b5f5ea928e" providerId="ADAL" clId="{538229E4-2823-46BA-AADB-F1C48AD22608}" dt="2024-12-20T19:43:37.394" v="1"/>
            <ac:spMkLst>
              <pc:docMk/>
              <pc:sldMasterMk cId="163417591" sldId="2147483648"/>
              <pc:sldLayoutMk cId="2302789904" sldId="2147483651"/>
              <ac:spMk id="3" creationId="{AAA56857-BE06-6824-C674-BE74999BD3B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510211973" sldId="2147483652"/>
          </pc:sldLayoutMkLst>
          <pc:spChg chg="mod">
            <ac:chgData name="Gonzalez, Felix" userId="f538e62a-7ef1-47f9-97a4-47b5f5ea928e" providerId="ADAL" clId="{538229E4-2823-46BA-AADB-F1C48AD22608}" dt="2024-12-20T19:43:37.394" v="1"/>
            <ac:spMkLst>
              <pc:docMk/>
              <pc:sldMasterMk cId="163417591" sldId="2147483648"/>
              <pc:sldLayoutMk cId="2510211973" sldId="2147483652"/>
              <ac:spMk id="3" creationId="{29C149B5-10E3-457B-BB32-2648BAB2C71E}"/>
            </ac:spMkLst>
          </pc:spChg>
          <pc:spChg chg="mod">
            <ac:chgData name="Gonzalez, Felix" userId="f538e62a-7ef1-47f9-97a4-47b5f5ea928e" providerId="ADAL" clId="{538229E4-2823-46BA-AADB-F1C48AD22608}" dt="2024-12-20T19:43:37.394" v="1"/>
            <ac:spMkLst>
              <pc:docMk/>
              <pc:sldMasterMk cId="163417591" sldId="2147483648"/>
              <pc:sldLayoutMk cId="2510211973" sldId="2147483652"/>
              <ac:spMk id="4" creationId="{CD767B6F-CCE1-18A2-ADEC-E81114CEE5A2}"/>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094583900" sldId="2147483653"/>
          </pc:sldLayoutMkLst>
          <pc:spChg chg="mod">
            <ac:chgData name="Gonzalez, Felix" userId="f538e62a-7ef1-47f9-97a4-47b5f5ea928e" providerId="ADAL" clId="{538229E4-2823-46BA-AADB-F1C48AD22608}" dt="2024-12-20T19:43:37.394" v="1"/>
            <ac:spMkLst>
              <pc:docMk/>
              <pc:sldMasterMk cId="163417591" sldId="2147483648"/>
              <pc:sldLayoutMk cId="3094583900" sldId="2147483653"/>
              <ac:spMk id="2" creationId="{F77713A2-E74D-D749-5184-9114B4237E6E}"/>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3" creationId="{03AE285B-BE92-4AD5-CEED-F6A5A77A7492}"/>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4" creationId="{9AF1CF71-2F9A-9E02-7795-075273507D33}"/>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5" creationId="{29588DA1-20D8-3444-51D5-23BD07FB7377}"/>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6" creationId="{BEC4B23F-DCC1-81CC-85B0-AB642B47BEC8}"/>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524827768" sldId="2147483656"/>
          </pc:sldLayoutMkLst>
          <pc:spChg chg="mod">
            <ac:chgData name="Gonzalez, Felix" userId="f538e62a-7ef1-47f9-97a4-47b5f5ea928e" providerId="ADAL" clId="{538229E4-2823-46BA-AADB-F1C48AD22608}" dt="2024-12-20T19:43:37.394" v="1"/>
            <ac:spMkLst>
              <pc:docMk/>
              <pc:sldMasterMk cId="163417591" sldId="2147483648"/>
              <pc:sldLayoutMk cId="3524827768" sldId="2147483656"/>
              <ac:spMk id="2" creationId="{0BD816D9-7898-99F5-E7A3-B2F02412B394}"/>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3" creationId="{59AD68E8-134E-30DE-B3EC-6844635DC8FF}"/>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4" creationId="{5D47421B-7F1B-A13B-3969-8096B4AE203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649790327" sldId="2147483657"/>
          </pc:sldLayoutMkLst>
          <pc:spChg chg="mod">
            <ac:chgData name="Gonzalez, Felix" userId="f538e62a-7ef1-47f9-97a4-47b5f5ea928e" providerId="ADAL" clId="{538229E4-2823-46BA-AADB-F1C48AD22608}" dt="2024-12-20T19:43:37.394" v="1"/>
            <ac:spMkLst>
              <pc:docMk/>
              <pc:sldMasterMk cId="163417591" sldId="2147483648"/>
              <pc:sldLayoutMk cId="649790327" sldId="2147483657"/>
              <ac:spMk id="2" creationId="{9F09B7A0-F31B-EA34-33D1-F5713636E90E}"/>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3" creationId="{CBB4FA82-378F-8468-F03B-EC7E8B91618F}"/>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4" creationId="{7B472C10-4B37-A485-26B5-6B0CE49262E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410440614" sldId="2147483659"/>
          </pc:sldLayoutMkLst>
          <pc:spChg chg="mod">
            <ac:chgData name="Gonzalez, Felix" userId="f538e62a-7ef1-47f9-97a4-47b5f5ea928e" providerId="ADAL" clId="{538229E4-2823-46BA-AADB-F1C48AD22608}" dt="2024-12-20T19:43:37.394" v="1"/>
            <ac:spMkLst>
              <pc:docMk/>
              <pc:sldMasterMk cId="163417591" sldId="2147483648"/>
              <pc:sldLayoutMk cId="410440614" sldId="2147483659"/>
              <ac:spMk id="2" creationId="{3B2414DD-0EC5-EB13-500F-B4755EEDA950}"/>
            </ac:spMkLst>
          </pc:spChg>
          <pc:spChg chg="mod">
            <ac:chgData name="Gonzalez, Felix" userId="f538e62a-7ef1-47f9-97a4-47b5f5ea928e" providerId="ADAL" clId="{538229E4-2823-46BA-AADB-F1C48AD22608}" dt="2024-12-20T19:43:37.394" v="1"/>
            <ac:spMkLst>
              <pc:docMk/>
              <pc:sldMasterMk cId="163417591" sldId="2147483648"/>
              <pc:sldLayoutMk cId="410440614" sldId="2147483659"/>
              <ac:spMk id="3" creationId="{A36F9859-23F9-072A-B55F-DEA31EE143AB}"/>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Felix_ASUS_Docs\1A_Python_Projects\FEG%20Python%20Examples\HighSchool_Class\Sample%20Data\Wage.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0.xml"/><Relationship Id="rId1" Type="http://schemas.microsoft.com/office/2011/relationships/chartStyle" Target="style20.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Wage</a:t>
            </a:r>
            <a:r>
              <a:rPr lang="en-US" baseline="0"/>
              <a:t> vs. Estimated Years of Experience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433252515345813"/>
          <c:y val="7.5021361616937038E-2"/>
          <c:w val="0.86284471847541244"/>
          <c:h val="0.75377070851496464"/>
        </c:manualLayout>
      </c:layout>
      <c:scatterChart>
        <c:scatterStyle val="lineMarker"/>
        <c:varyColors val="0"/>
        <c:ser>
          <c:idx val="0"/>
          <c:order val="0"/>
          <c:tx>
            <c:strRef>
              <c:f>Wage!$O$2</c:f>
              <c:strCache>
                <c:ptCount val="1"/>
                <c:pt idx="0">
                  <c:v>est_experience</c:v>
                </c:pt>
              </c:strCache>
            </c:strRef>
          </c:tx>
          <c:spPr>
            <a:ln w="38100" cap="rnd">
              <a:noFill/>
              <a:round/>
            </a:ln>
            <a:effectLst/>
          </c:spPr>
          <c:marker>
            <c:symbol val="circle"/>
            <c:size val="5"/>
            <c:spPr>
              <a:solidFill>
                <a:schemeClr val="accent1"/>
              </a:solidFill>
              <a:ln w="9525">
                <a:solidFill>
                  <a:schemeClr val="accent1"/>
                </a:solidFill>
              </a:ln>
              <a:effectLst/>
            </c:spPr>
          </c:marker>
          <c:trendline>
            <c:spPr>
              <a:ln w="63500" cap="rnd">
                <a:solidFill>
                  <a:srgbClr val="FF0000"/>
                </a:solidFill>
                <a:prstDash val="sysDot"/>
              </a:ln>
              <a:effectLst/>
            </c:spPr>
            <c:trendlineType val="linear"/>
            <c:dispRSqr val="1"/>
            <c:dispEq val="1"/>
            <c:trendlineLbl>
              <c:layout>
                <c:manualLayout>
                  <c:x val="0.12640007630350181"/>
                  <c:y val="-3.3344090513600287E-2"/>
                </c:manualLayout>
              </c:layout>
              <c:numFmt formatCode="General"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rendlineLbl>
          </c:trendline>
          <c:xVal>
            <c:numRef>
              <c:f>Wage!$O$3:$O$3002</c:f>
              <c:numCache>
                <c:formatCode>General</c:formatCode>
                <c:ptCount val="3000"/>
                <c:pt idx="0">
                  <c:v>8</c:v>
                </c:pt>
                <c:pt idx="1">
                  <c:v>8</c:v>
                </c:pt>
                <c:pt idx="2">
                  <c:v>31</c:v>
                </c:pt>
                <c:pt idx="3">
                  <c:v>27</c:v>
                </c:pt>
                <c:pt idx="4">
                  <c:v>38</c:v>
                </c:pt>
                <c:pt idx="5">
                  <c:v>38</c:v>
                </c:pt>
                <c:pt idx="6">
                  <c:v>30</c:v>
                </c:pt>
                <c:pt idx="7">
                  <c:v>16</c:v>
                </c:pt>
                <c:pt idx="8">
                  <c:v>27</c:v>
                </c:pt>
                <c:pt idx="9">
                  <c:v>40</c:v>
                </c:pt>
                <c:pt idx="10">
                  <c:v>31</c:v>
                </c:pt>
                <c:pt idx="11">
                  <c:v>22</c:v>
                </c:pt>
                <c:pt idx="12">
                  <c:v>23</c:v>
                </c:pt>
                <c:pt idx="13">
                  <c:v>23</c:v>
                </c:pt>
                <c:pt idx="14">
                  <c:v>42</c:v>
                </c:pt>
                <c:pt idx="15">
                  <c:v>37</c:v>
                </c:pt>
                <c:pt idx="16">
                  <c:v>21</c:v>
                </c:pt>
                <c:pt idx="17">
                  <c:v>30</c:v>
                </c:pt>
                <c:pt idx="18">
                  <c:v>40</c:v>
                </c:pt>
                <c:pt idx="19">
                  <c:v>23</c:v>
                </c:pt>
                <c:pt idx="20">
                  <c:v>22</c:v>
                </c:pt>
                <c:pt idx="21">
                  <c:v>28</c:v>
                </c:pt>
                <c:pt idx="22">
                  <c:v>59</c:v>
                </c:pt>
                <c:pt idx="23">
                  <c:v>24</c:v>
                </c:pt>
                <c:pt idx="24">
                  <c:v>26</c:v>
                </c:pt>
                <c:pt idx="25">
                  <c:v>29</c:v>
                </c:pt>
                <c:pt idx="26">
                  <c:v>31</c:v>
                </c:pt>
                <c:pt idx="27">
                  <c:v>22</c:v>
                </c:pt>
                <c:pt idx="28">
                  <c:v>45</c:v>
                </c:pt>
                <c:pt idx="29">
                  <c:v>6</c:v>
                </c:pt>
                <c:pt idx="30">
                  <c:v>35</c:v>
                </c:pt>
                <c:pt idx="31">
                  <c:v>37</c:v>
                </c:pt>
                <c:pt idx="32">
                  <c:v>13</c:v>
                </c:pt>
                <c:pt idx="33">
                  <c:v>22</c:v>
                </c:pt>
                <c:pt idx="34">
                  <c:v>20</c:v>
                </c:pt>
                <c:pt idx="35">
                  <c:v>36</c:v>
                </c:pt>
                <c:pt idx="36">
                  <c:v>54</c:v>
                </c:pt>
                <c:pt idx="37">
                  <c:v>9</c:v>
                </c:pt>
                <c:pt idx="38">
                  <c:v>18</c:v>
                </c:pt>
                <c:pt idx="39">
                  <c:v>17</c:v>
                </c:pt>
                <c:pt idx="40">
                  <c:v>12</c:v>
                </c:pt>
                <c:pt idx="41">
                  <c:v>11</c:v>
                </c:pt>
                <c:pt idx="42">
                  <c:v>33</c:v>
                </c:pt>
                <c:pt idx="43">
                  <c:v>40</c:v>
                </c:pt>
                <c:pt idx="44">
                  <c:v>27</c:v>
                </c:pt>
                <c:pt idx="45">
                  <c:v>32</c:v>
                </c:pt>
                <c:pt idx="46">
                  <c:v>19</c:v>
                </c:pt>
                <c:pt idx="47">
                  <c:v>37</c:v>
                </c:pt>
                <c:pt idx="48">
                  <c:v>15</c:v>
                </c:pt>
                <c:pt idx="49">
                  <c:v>21</c:v>
                </c:pt>
                <c:pt idx="50">
                  <c:v>37</c:v>
                </c:pt>
                <c:pt idx="51">
                  <c:v>57</c:v>
                </c:pt>
                <c:pt idx="52">
                  <c:v>27</c:v>
                </c:pt>
                <c:pt idx="53">
                  <c:v>9</c:v>
                </c:pt>
                <c:pt idx="54">
                  <c:v>10</c:v>
                </c:pt>
                <c:pt idx="55">
                  <c:v>10</c:v>
                </c:pt>
                <c:pt idx="56">
                  <c:v>39</c:v>
                </c:pt>
                <c:pt idx="57">
                  <c:v>12</c:v>
                </c:pt>
                <c:pt idx="58">
                  <c:v>49</c:v>
                </c:pt>
                <c:pt idx="59">
                  <c:v>22</c:v>
                </c:pt>
                <c:pt idx="60">
                  <c:v>27</c:v>
                </c:pt>
                <c:pt idx="61">
                  <c:v>40</c:v>
                </c:pt>
                <c:pt idx="62">
                  <c:v>57</c:v>
                </c:pt>
                <c:pt idx="63">
                  <c:v>27</c:v>
                </c:pt>
                <c:pt idx="64">
                  <c:v>28</c:v>
                </c:pt>
                <c:pt idx="65">
                  <c:v>35</c:v>
                </c:pt>
                <c:pt idx="66">
                  <c:v>30</c:v>
                </c:pt>
                <c:pt idx="67">
                  <c:v>21</c:v>
                </c:pt>
                <c:pt idx="68">
                  <c:v>43</c:v>
                </c:pt>
                <c:pt idx="69">
                  <c:v>9</c:v>
                </c:pt>
                <c:pt idx="70">
                  <c:v>46</c:v>
                </c:pt>
                <c:pt idx="71">
                  <c:v>19</c:v>
                </c:pt>
                <c:pt idx="72">
                  <c:v>13</c:v>
                </c:pt>
                <c:pt idx="73">
                  <c:v>18</c:v>
                </c:pt>
                <c:pt idx="74">
                  <c:v>30</c:v>
                </c:pt>
                <c:pt idx="75">
                  <c:v>24</c:v>
                </c:pt>
                <c:pt idx="76">
                  <c:v>44</c:v>
                </c:pt>
                <c:pt idx="77">
                  <c:v>13</c:v>
                </c:pt>
                <c:pt idx="78">
                  <c:v>51</c:v>
                </c:pt>
                <c:pt idx="79">
                  <c:v>34</c:v>
                </c:pt>
                <c:pt idx="80">
                  <c:v>27</c:v>
                </c:pt>
                <c:pt idx="81">
                  <c:v>47</c:v>
                </c:pt>
                <c:pt idx="82">
                  <c:v>35</c:v>
                </c:pt>
                <c:pt idx="83">
                  <c:v>14</c:v>
                </c:pt>
                <c:pt idx="84">
                  <c:v>30</c:v>
                </c:pt>
                <c:pt idx="85">
                  <c:v>13</c:v>
                </c:pt>
                <c:pt idx="86">
                  <c:v>22</c:v>
                </c:pt>
                <c:pt idx="87">
                  <c:v>43</c:v>
                </c:pt>
                <c:pt idx="88">
                  <c:v>37</c:v>
                </c:pt>
                <c:pt idx="89">
                  <c:v>50</c:v>
                </c:pt>
                <c:pt idx="90">
                  <c:v>31</c:v>
                </c:pt>
                <c:pt idx="91">
                  <c:v>34</c:v>
                </c:pt>
                <c:pt idx="92">
                  <c:v>23</c:v>
                </c:pt>
                <c:pt idx="93">
                  <c:v>14</c:v>
                </c:pt>
                <c:pt idx="94">
                  <c:v>10</c:v>
                </c:pt>
                <c:pt idx="95">
                  <c:v>62</c:v>
                </c:pt>
                <c:pt idx="96">
                  <c:v>26</c:v>
                </c:pt>
                <c:pt idx="97">
                  <c:v>29</c:v>
                </c:pt>
                <c:pt idx="98">
                  <c:v>27</c:v>
                </c:pt>
                <c:pt idx="99">
                  <c:v>17</c:v>
                </c:pt>
                <c:pt idx="100">
                  <c:v>46</c:v>
                </c:pt>
                <c:pt idx="101">
                  <c:v>21</c:v>
                </c:pt>
                <c:pt idx="102">
                  <c:v>42</c:v>
                </c:pt>
                <c:pt idx="103">
                  <c:v>20</c:v>
                </c:pt>
                <c:pt idx="104">
                  <c:v>34</c:v>
                </c:pt>
                <c:pt idx="105">
                  <c:v>32</c:v>
                </c:pt>
                <c:pt idx="106">
                  <c:v>31</c:v>
                </c:pt>
                <c:pt idx="107">
                  <c:v>49</c:v>
                </c:pt>
                <c:pt idx="108">
                  <c:v>24</c:v>
                </c:pt>
                <c:pt idx="109">
                  <c:v>21</c:v>
                </c:pt>
                <c:pt idx="110">
                  <c:v>13</c:v>
                </c:pt>
                <c:pt idx="111">
                  <c:v>56</c:v>
                </c:pt>
                <c:pt idx="112">
                  <c:v>25</c:v>
                </c:pt>
                <c:pt idx="113">
                  <c:v>27</c:v>
                </c:pt>
                <c:pt idx="114">
                  <c:v>30</c:v>
                </c:pt>
                <c:pt idx="115">
                  <c:v>39</c:v>
                </c:pt>
                <c:pt idx="116">
                  <c:v>35</c:v>
                </c:pt>
                <c:pt idx="117">
                  <c:v>31</c:v>
                </c:pt>
                <c:pt idx="118">
                  <c:v>18</c:v>
                </c:pt>
                <c:pt idx="119">
                  <c:v>37</c:v>
                </c:pt>
                <c:pt idx="120">
                  <c:v>30</c:v>
                </c:pt>
                <c:pt idx="121">
                  <c:v>33</c:v>
                </c:pt>
                <c:pt idx="122">
                  <c:v>22</c:v>
                </c:pt>
                <c:pt idx="123">
                  <c:v>47</c:v>
                </c:pt>
                <c:pt idx="124">
                  <c:v>43</c:v>
                </c:pt>
                <c:pt idx="125">
                  <c:v>13</c:v>
                </c:pt>
                <c:pt idx="126">
                  <c:v>33</c:v>
                </c:pt>
                <c:pt idx="127">
                  <c:v>31</c:v>
                </c:pt>
                <c:pt idx="128">
                  <c:v>26</c:v>
                </c:pt>
                <c:pt idx="129">
                  <c:v>41</c:v>
                </c:pt>
                <c:pt idx="130">
                  <c:v>37</c:v>
                </c:pt>
                <c:pt idx="131">
                  <c:v>32</c:v>
                </c:pt>
                <c:pt idx="132">
                  <c:v>23</c:v>
                </c:pt>
                <c:pt idx="133">
                  <c:v>44</c:v>
                </c:pt>
                <c:pt idx="134">
                  <c:v>26</c:v>
                </c:pt>
                <c:pt idx="135">
                  <c:v>9</c:v>
                </c:pt>
                <c:pt idx="136">
                  <c:v>45</c:v>
                </c:pt>
                <c:pt idx="137">
                  <c:v>12</c:v>
                </c:pt>
                <c:pt idx="138">
                  <c:v>46</c:v>
                </c:pt>
                <c:pt idx="139">
                  <c:v>23</c:v>
                </c:pt>
                <c:pt idx="140">
                  <c:v>14</c:v>
                </c:pt>
                <c:pt idx="141">
                  <c:v>20</c:v>
                </c:pt>
                <c:pt idx="142">
                  <c:v>25</c:v>
                </c:pt>
                <c:pt idx="143">
                  <c:v>10</c:v>
                </c:pt>
                <c:pt idx="144">
                  <c:v>39</c:v>
                </c:pt>
                <c:pt idx="145">
                  <c:v>24</c:v>
                </c:pt>
                <c:pt idx="146">
                  <c:v>15</c:v>
                </c:pt>
                <c:pt idx="147">
                  <c:v>48</c:v>
                </c:pt>
                <c:pt idx="148">
                  <c:v>24</c:v>
                </c:pt>
                <c:pt idx="149">
                  <c:v>25</c:v>
                </c:pt>
                <c:pt idx="150">
                  <c:v>15</c:v>
                </c:pt>
                <c:pt idx="151">
                  <c:v>35</c:v>
                </c:pt>
                <c:pt idx="152">
                  <c:v>27</c:v>
                </c:pt>
                <c:pt idx="153">
                  <c:v>23</c:v>
                </c:pt>
                <c:pt idx="154">
                  <c:v>40</c:v>
                </c:pt>
                <c:pt idx="155">
                  <c:v>18</c:v>
                </c:pt>
                <c:pt idx="156">
                  <c:v>41</c:v>
                </c:pt>
                <c:pt idx="157">
                  <c:v>41</c:v>
                </c:pt>
                <c:pt idx="158">
                  <c:v>45</c:v>
                </c:pt>
                <c:pt idx="159">
                  <c:v>48</c:v>
                </c:pt>
                <c:pt idx="160">
                  <c:v>31</c:v>
                </c:pt>
                <c:pt idx="161">
                  <c:v>21</c:v>
                </c:pt>
                <c:pt idx="162">
                  <c:v>42</c:v>
                </c:pt>
                <c:pt idx="163">
                  <c:v>33</c:v>
                </c:pt>
                <c:pt idx="164">
                  <c:v>42</c:v>
                </c:pt>
                <c:pt idx="165">
                  <c:v>32</c:v>
                </c:pt>
                <c:pt idx="166">
                  <c:v>36</c:v>
                </c:pt>
                <c:pt idx="167">
                  <c:v>34</c:v>
                </c:pt>
                <c:pt idx="168">
                  <c:v>45</c:v>
                </c:pt>
                <c:pt idx="169">
                  <c:v>37</c:v>
                </c:pt>
                <c:pt idx="170">
                  <c:v>35</c:v>
                </c:pt>
                <c:pt idx="171">
                  <c:v>20</c:v>
                </c:pt>
                <c:pt idx="172">
                  <c:v>39</c:v>
                </c:pt>
                <c:pt idx="173">
                  <c:v>26</c:v>
                </c:pt>
                <c:pt idx="174">
                  <c:v>36</c:v>
                </c:pt>
                <c:pt idx="175">
                  <c:v>27</c:v>
                </c:pt>
                <c:pt idx="176">
                  <c:v>25</c:v>
                </c:pt>
                <c:pt idx="177">
                  <c:v>36</c:v>
                </c:pt>
                <c:pt idx="178">
                  <c:v>38</c:v>
                </c:pt>
                <c:pt idx="179">
                  <c:v>32</c:v>
                </c:pt>
                <c:pt idx="180">
                  <c:v>35</c:v>
                </c:pt>
                <c:pt idx="181">
                  <c:v>11</c:v>
                </c:pt>
                <c:pt idx="182">
                  <c:v>27</c:v>
                </c:pt>
                <c:pt idx="183">
                  <c:v>32</c:v>
                </c:pt>
                <c:pt idx="184">
                  <c:v>23</c:v>
                </c:pt>
                <c:pt idx="185">
                  <c:v>40</c:v>
                </c:pt>
                <c:pt idx="186">
                  <c:v>12</c:v>
                </c:pt>
                <c:pt idx="187">
                  <c:v>19</c:v>
                </c:pt>
                <c:pt idx="188">
                  <c:v>13</c:v>
                </c:pt>
                <c:pt idx="189">
                  <c:v>15</c:v>
                </c:pt>
                <c:pt idx="190">
                  <c:v>44</c:v>
                </c:pt>
                <c:pt idx="191">
                  <c:v>14</c:v>
                </c:pt>
                <c:pt idx="192">
                  <c:v>17</c:v>
                </c:pt>
                <c:pt idx="193">
                  <c:v>28</c:v>
                </c:pt>
                <c:pt idx="194">
                  <c:v>35</c:v>
                </c:pt>
                <c:pt idx="195">
                  <c:v>15</c:v>
                </c:pt>
                <c:pt idx="196">
                  <c:v>36</c:v>
                </c:pt>
                <c:pt idx="197">
                  <c:v>13</c:v>
                </c:pt>
                <c:pt idx="198">
                  <c:v>11</c:v>
                </c:pt>
                <c:pt idx="199">
                  <c:v>26</c:v>
                </c:pt>
                <c:pt idx="200">
                  <c:v>17</c:v>
                </c:pt>
                <c:pt idx="201">
                  <c:v>32</c:v>
                </c:pt>
                <c:pt idx="202">
                  <c:v>35</c:v>
                </c:pt>
                <c:pt idx="203">
                  <c:v>8</c:v>
                </c:pt>
                <c:pt idx="204">
                  <c:v>31</c:v>
                </c:pt>
                <c:pt idx="205">
                  <c:v>19</c:v>
                </c:pt>
                <c:pt idx="206">
                  <c:v>43</c:v>
                </c:pt>
                <c:pt idx="207">
                  <c:v>33</c:v>
                </c:pt>
                <c:pt idx="208">
                  <c:v>19</c:v>
                </c:pt>
                <c:pt idx="209">
                  <c:v>15</c:v>
                </c:pt>
                <c:pt idx="210">
                  <c:v>9</c:v>
                </c:pt>
                <c:pt idx="211">
                  <c:v>25</c:v>
                </c:pt>
                <c:pt idx="212">
                  <c:v>15</c:v>
                </c:pt>
                <c:pt idx="213">
                  <c:v>34</c:v>
                </c:pt>
                <c:pt idx="214">
                  <c:v>42</c:v>
                </c:pt>
                <c:pt idx="215">
                  <c:v>19</c:v>
                </c:pt>
                <c:pt idx="216">
                  <c:v>25</c:v>
                </c:pt>
                <c:pt idx="217">
                  <c:v>13</c:v>
                </c:pt>
                <c:pt idx="218">
                  <c:v>21</c:v>
                </c:pt>
                <c:pt idx="219">
                  <c:v>50</c:v>
                </c:pt>
                <c:pt idx="220">
                  <c:v>15</c:v>
                </c:pt>
                <c:pt idx="221">
                  <c:v>25</c:v>
                </c:pt>
                <c:pt idx="222">
                  <c:v>40</c:v>
                </c:pt>
                <c:pt idx="223">
                  <c:v>22</c:v>
                </c:pt>
                <c:pt idx="224">
                  <c:v>11</c:v>
                </c:pt>
                <c:pt idx="225">
                  <c:v>32</c:v>
                </c:pt>
                <c:pt idx="226">
                  <c:v>12</c:v>
                </c:pt>
                <c:pt idx="227">
                  <c:v>33</c:v>
                </c:pt>
                <c:pt idx="228">
                  <c:v>24</c:v>
                </c:pt>
                <c:pt idx="229">
                  <c:v>40</c:v>
                </c:pt>
                <c:pt idx="230">
                  <c:v>50</c:v>
                </c:pt>
                <c:pt idx="231">
                  <c:v>28</c:v>
                </c:pt>
                <c:pt idx="232">
                  <c:v>39</c:v>
                </c:pt>
                <c:pt idx="233">
                  <c:v>28</c:v>
                </c:pt>
                <c:pt idx="234">
                  <c:v>7</c:v>
                </c:pt>
                <c:pt idx="235">
                  <c:v>22</c:v>
                </c:pt>
                <c:pt idx="236">
                  <c:v>27</c:v>
                </c:pt>
                <c:pt idx="237">
                  <c:v>43</c:v>
                </c:pt>
                <c:pt idx="238">
                  <c:v>47</c:v>
                </c:pt>
                <c:pt idx="239">
                  <c:v>48</c:v>
                </c:pt>
                <c:pt idx="240">
                  <c:v>37</c:v>
                </c:pt>
                <c:pt idx="241">
                  <c:v>31</c:v>
                </c:pt>
                <c:pt idx="242">
                  <c:v>19</c:v>
                </c:pt>
                <c:pt idx="243">
                  <c:v>18</c:v>
                </c:pt>
                <c:pt idx="244">
                  <c:v>6</c:v>
                </c:pt>
                <c:pt idx="245">
                  <c:v>10</c:v>
                </c:pt>
                <c:pt idx="246">
                  <c:v>28</c:v>
                </c:pt>
                <c:pt idx="247">
                  <c:v>27</c:v>
                </c:pt>
                <c:pt idx="248">
                  <c:v>22</c:v>
                </c:pt>
                <c:pt idx="249">
                  <c:v>28</c:v>
                </c:pt>
                <c:pt idx="250">
                  <c:v>36</c:v>
                </c:pt>
                <c:pt idx="251">
                  <c:v>33</c:v>
                </c:pt>
                <c:pt idx="252">
                  <c:v>37</c:v>
                </c:pt>
                <c:pt idx="253">
                  <c:v>19</c:v>
                </c:pt>
                <c:pt idx="254">
                  <c:v>37</c:v>
                </c:pt>
                <c:pt idx="255">
                  <c:v>26</c:v>
                </c:pt>
                <c:pt idx="256">
                  <c:v>16</c:v>
                </c:pt>
                <c:pt idx="257">
                  <c:v>41</c:v>
                </c:pt>
                <c:pt idx="258">
                  <c:v>40</c:v>
                </c:pt>
                <c:pt idx="259">
                  <c:v>63</c:v>
                </c:pt>
                <c:pt idx="260">
                  <c:v>17</c:v>
                </c:pt>
                <c:pt idx="261">
                  <c:v>29</c:v>
                </c:pt>
                <c:pt idx="262">
                  <c:v>18</c:v>
                </c:pt>
                <c:pt idx="263">
                  <c:v>17</c:v>
                </c:pt>
                <c:pt idx="264">
                  <c:v>22</c:v>
                </c:pt>
                <c:pt idx="265">
                  <c:v>19</c:v>
                </c:pt>
                <c:pt idx="266">
                  <c:v>32</c:v>
                </c:pt>
                <c:pt idx="267">
                  <c:v>29</c:v>
                </c:pt>
                <c:pt idx="268">
                  <c:v>34</c:v>
                </c:pt>
                <c:pt idx="269">
                  <c:v>26</c:v>
                </c:pt>
                <c:pt idx="270">
                  <c:v>44</c:v>
                </c:pt>
                <c:pt idx="271">
                  <c:v>36</c:v>
                </c:pt>
                <c:pt idx="272">
                  <c:v>32</c:v>
                </c:pt>
                <c:pt idx="273">
                  <c:v>31</c:v>
                </c:pt>
                <c:pt idx="274">
                  <c:v>27</c:v>
                </c:pt>
                <c:pt idx="275">
                  <c:v>15</c:v>
                </c:pt>
                <c:pt idx="276">
                  <c:v>32</c:v>
                </c:pt>
                <c:pt idx="277">
                  <c:v>16</c:v>
                </c:pt>
                <c:pt idx="278">
                  <c:v>36</c:v>
                </c:pt>
                <c:pt idx="279">
                  <c:v>40</c:v>
                </c:pt>
                <c:pt idx="280">
                  <c:v>8</c:v>
                </c:pt>
                <c:pt idx="281">
                  <c:v>41</c:v>
                </c:pt>
                <c:pt idx="282">
                  <c:v>14</c:v>
                </c:pt>
                <c:pt idx="283">
                  <c:v>26</c:v>
                </c:pt>
                <c:pt idx="284">
                  <c:v>32</c:v>
                </c:pt>
                <c:pt idx="285">
                  <c:v>11</c:v>
                </c:pt>
                <c:pt idx="286">
                  <c:v>15</c:v>
                </c:pt>
                <c:pt idx="287">
                  <c:v>8</c:v>
                </c:pt>
                <c:pt idx="288">
                  <c:v>30</c:v>
                </c:pt>
                <c:pt idx="289">
                  <c:v>35</c:v>
                </c:pt>
                <c:pt idx="290">
                  <c:v>44</c:v>
                </c:pt>
                <c:pt idx="291">
                  <c:v>29</c:v>
                </c:pt>
                <c:pt idx="292">
                  <c:v>41</c:v>
                </c:pt>
                <c:pt idx="293">
                  <c:v>35</c:v>
                </c:pt>
                <c:pt idx="294">
                  <c:v>38</c:v>
                </c:pt>
                <c:pt idx="295">
                  <c:v>15</c:v>
                </c:pt>
                <c:pt idx="296">
                  <c:v>19</c:v>
                </c:pt>
                <c:pt idx="297">
                  <c:v>46</c:v>
                </c:pt>
                <c:pt idx="298">
                  <c:v>11</c:v>
                </c:pt>
                <c:pt idx="299">
                  <c:v>40</c:v>
                </c:pt>
                <c:pt idx="300">
                  <c:v>25</c:v>
                </c:pt>
                <c:pt idx="301">
                  <c:v>10</c:v>
                </c:pt>
                <c:pt idx="302">
                  <c:v>11</c:v>
                </c:pt>
                <c:pt idx="303">
                  <c:v>13</c:v>
                </c:pt>
                <c:pt idx="304">
                  <c:v>31</c:v>
                </c:pt>
                <c:pt idx="305">
                  <c:v>38</c:v>
                </c:pt>
                <c:pt idx="306">
                  <c:v>11</c:v>
                </c:pt>
                <c:pt idx="307">
                  <c:v>16</c:v>
                </c:pt>
                <c:pt idx="308">
                  <c:v>17</c:v>
                </c:pt>
                <c:pt idx="309">
                  <c:v>40</c:v>
                </c:pt>
                <c:pt idx="310">
                  <c:v>34</c:v>
                </c:pt>
                <c:pt idx="311">
                  <c:v>33</c:v>
                </c:pt>
                <c:pt idx="312">
                  <c:v>28</c:v>
                </c:pt>
                <c:pt idx="313">
                  <c:v>17</c:v>
                </c:pt>
                <c:pt idx="314">
                  <c:v>26</c:v>
                </c:pt>
                <c:pt idx="315">
                  <c:v>25</c:v>
                </c:pt>
                <c:pt idx="316">
                  <c:v>13</c:v>
                </c:pt>
                <c:pt idx="317">
                  <c:v>12</c:v>
                </c:pt>
                <c:pt idx="318">
                  <c:v>10</c:v>
                </c:pt>
                <c:pt idx="319">
                  <c:v>39</c:v>
                </c:pt>
                <c:pt idx="320">
                  <c:v>29</c:v>
                </c:pt>
                <c:pt idx="321">
                  <c:v>26</c:v>
                </c:pt>
                <c:pt idx="322">
                  <c:v>14</c:v>
                </c:pt>
                <c:pt idx="323">
                  <c:v>45</c:v>
                </c:pt>
                <c:pt idx="324">
                  <c:v>11</c:v>
                </c:pt>
                <c:pt idx="325">
                  <c:v>44</c:v>
                </c:pt>
                <c:pt idx="326">
                  <c:v>20</c:v>
                </c:pt>
                <c:pt idx="327">
                  <c:v>29</c:v>
                </c:pt>
                <c:pt idx="328">
                  <c:v>68</c:v>
                </c:pt>
                <c:pt idx="329">
                  <c:v>41</c:v>
                </c:pt>
                <c:pt idx="330">
                  <c:v>28</c:v>
                </c:pt>
                <c:pt idx="331">
                  <c:v>21</c:v>
                </c:pt>
                <c:pt idx="332">
                  <c:v>45</c:v>
                </c:pt>
                <c:pt idx="333">
                  <c:v>12</c:v>
                </c:pt>
                <c:pt idx="334">
                  <c:v>23</c:v>
                </c:pt>
                <c:pt idx="335">
                  <c:v>10</c:v>
                </c:pt>
                <c:pt idx="336">
                  <c:v>56</c:v>
                </c:pt>
                <c:pt idx="337">
                  <c:v>42</c:v>
                </c:pt>
                <c:pt idx="338">
                  <c:v>11</c:v>
                </c:pt>
                <c:pt idx="339">
                  <c:v>22</c:v>
                </c:pt>
                <c:pt idx="340">
                  <c:v>33</c:v>
                </c:pt>
                <c:pt idx="341">
                  <c:v>28</c:v>
                </c:pt>
                <c:pt idx="342">
                  <c:v>47</c:v>
                </c:pt>
                <c:pt idx="343">
                  <c:v>16</c:v>
                </c:pt>
                <c:pt idx="344">
                  <c:v>25</c:v>
                </c:pt>
                <c:pt idx="345">
                  <c:v>23</c:v>
                </c:pt>
                <c:pt idx="346">
                  <c:v>29</c:v>
                </c:pt>
                <c:pt idx="347">
                  <c:v>23</c:v>
                </c:pt>
                <c:pt idx="348">
                  <c:v>10</c:v>
                </c:pt>
                <c:pt idx="349">
                  <c:v>41</c:v>
                </c:pt>
                <c:pt idx="350">
                  <c:v>37</c:v>
                </c:pt>
                <c:pt idx="351">
                  <c:v>26</c:v>
                </c:pt>
                <c:pt idx="352">
                  <c:v>11</c:v>
                </c:pt>
                <c:pt idx="353">
                  <c:v>46</c:v>
                </c:pt>
                <c:pt idx="354">
                  <c:v>33</c:v>
                </c:pt>
                <c:pt idx="355">
                  <c:v>13</c:v>
                </c:pt>
                <c:pt idx="356">
                  <c:v>40</c:v>
                </c:pt>
                <c:pt idx="357">
                  <c:v>21</c:v>
                </c:pt>
                <c:pt idx="358">
                  <c:v>21</c:v>
                </c:pt>
                <c:pt idx="359">
                  <c:v>19</c:v>
                </c:pt>
                <c:pt idx="360">
                  <c:v>30</c:v>
                </c:pt>
                <c:pt idx="361">
                  <c:v>23</c:v>
                </c:pt>
                <c:pt idx="362">
                  <c:v>37</c:v>
                </c:pt>
                <c:pt idx="363">
                  <c:v>23</c:v>
                </c:pt>
                <c:pt idx="364">
                  <c:v>6</c:v>
                </c:pt>
                <c:pt idx="365">
                  <c:v>12</c:v>
                </c:pt>
                <c:pt idx="366">
                  <c:v>13</c:v>
                </c:pt>
                <c:pt idx="367">
                  <c:v>41</c:v>
                </c:pt>
                <c:pt idx="368">
                  <c:v>33</c:v>
                </c:pt>
                <c:pt idx="369">
                  <c:v>34</c:v>
                </c:pt>
                <c:pt idx="370">
                  <c:v>28</c:v>
                </c:pt>
                <c:pt idx="371">
                  <c:v>9</c:v>
                </c:pt>
                <c:pt idx="372">
                  <c:v>19</c:v>
                </c:pt>
                <c:pt idx="373">
                  <c:v>27</c:v>
                </c:pt>
                <c:pt idx="374">
                  <c:v>13</c:v>
                </c:pt>
                <c:pt idx="375">
                  <c:v>36</c:v>
                </c:pt>
                <c:pt idx="376">
                  <c:v>21</c:v>
                </c:pt>
                <c:pt idx="377">
                  <c:v>36</c:v>
                </c:pt>
                <c:pt idx="378">
                  <c:v>16</c:v>
                </c:pt>
                <c:pt idx="379">
                  <c:v>32</c:v>
                </c:pt>
                <c:pt idx="380">
                  <c:v>26</c:v>
                </c:pt>
                <c:pt idx="381">
                  <c:v>39</c:v>
                </c:pt>
                <c:pt idx="382">
                  <c:v>33</c:v>
                </c:pt>
                <c:pt idx="383">
                  <c:v>12</c:v>
                </c:pt>
                <c:pt idx="384">
                  <c:v>38</c:v>
                </c:pt>
                <c:pt idx="385">
                  <c:v>13</c:v>
                </c:pt>
                <c:pt idx="386">
                  <c:v>55</c:v>
                </c:pt>
                <c:pt idx="387">
                  <c:v>11</c:v>
                </c:pt>
                <c:pt idx="388">
                  <c:v>23</c:v>
                </c:pt>
                <c:pt idx="389">
                  <c:v>37</c:v>
                </c:pt>
                <c:pt idx="390">
                  <c:v>13</c:v>
                </c:pt>
                <c:pt idx="391">
                  <c:v>36</c:v>
                </c:pt>
                <c:pt idx="392">
                  <c:v>24</c:v>
                </c:pt>
                <c:pt idx="393">
                  <c:v>44</c:v>
                </c:pt>
                <c:pt idx="394">
                  <c:v>20</c:v>
                </c:pt>
                <c:pt idx="395">
                  <c:v>34</c:v>
                </c:pt>
                <c:pt idx="396">
                  <c:v>39</c:v>
                </c:pt>
                <c:pt idx="397">
                  <c:v>5</c:v>
                </c:pt>
                <c:pt idx="398">
                  <c:v>28</c:v>
                </c:pt>
                <c:pt idx="399">
                  <c:v>28</c:v>
                </c:pt>
                <c:pt idx="400">
                  <c:v>23</c:v>
                </c:pt>
                <c:pt idx="401">
                  <c:v>38</c:v>
                </c:pt>
                <c:pt idx="402">
                  <c:v>20</c:v>
                </c:pt>
                <c:pt idx="403">
                  <c:v>36</c:v>
                </c:pt>
                <c:pt idx="404">
                  <c:v>29</c:v>
                </c:pt>
                <c:pt idx="405">
                  <c:v>25</c:v>
                </c:pt>
                <c:pt idx="406">
                  <c:v>21</c:v>
                </c:pt>
                <c:pt idx="407">
                  <c:v>44</c:v>
                </c:pt>
                <c:pt idx="408">
                  <c:v>16</c:v>
                </c:pt>
                <c:pt idx="409">
                  <c:v>21</c:v>
                </c:pt>
                <c:pt idx="410">
                  <c:v>36</c:v>
                </c:pt>
                <c:pt idx="411">
                  <c:v>26</c:v>
                </c:pt>
                <c:pt idx="412">
                  <c:v>36</c:v>
                </c:pt>
                <c:pt idx="413">
                  <c:v>16</c:v>
                </c:pt>
                <c:pt idx="414">
                  <c:v>29</c:v>
                </c:pt>
                <c:pt idx="415">
                  <c:v>28</c:v>
                </c:pt>
                <c:pt idx="416">
                  <c:v>38</c:v>
                </c:pt>
                <c:pt idx="417">
                  <c:v>42</c:v>
                </c:pt>
                <c:pt idx="418">
                  <c:v>29</c:v>
                </c:pt>
                <c:pt idx="419">
                  <c:v>30</c:v>
                </c:pt>
                <c:pt idx="420">
                  <c:v>19</c:v>
                </c:pt>
                <c:pt idx="421">
                  <c:v>47</c:v>
                </c:pt>
                <c:pt idx="422">
                  <c:v>33</c:v>
                </c:pt>
                <c:pt idx="423">
                  <c:v>35</c:v>
                </c:pt>
                <c:pt idx="424">
                  <c:v>47</c:v>
                </c:pt>
                <c:pt idx="425">
                  <c:v>33</c:v>
                </c:pt>
                <c:pt idx="426">
                  <c:v>18</c:v>
                </c:pt>
                <c:pt idx="427">
                  <c:v>17</c:v>
                </c:pt>
                <c:pt idx="428">
                  <c:v>33</c:v>
                </c:pt>
                <c:pt idx="429">
                  <c:v>30</c:v>
                </c:pt>
                <c:pt idx="430">
                  <c:v>38</c:v>
                </c:pt>
                <c:pt idx="431">
                  <c:v>25</c:v>
                </c:pt>
                <c:pt idx="432">
                  <c:v>10</c:v>
                </c:pt>
                <c:pt idx="433">
                  <c:v>37</c:v>
                </c:pt>
                <c:pt idx="434">
                  <c:v>8</c:v>
                </c:pt>
                <c:pt idx="435">
                  <c:v>15</c:v>
                </c:pt>
                <c:pt idx="436">
                  <c:v>37</c:v>
                </c:pt>
                <c:pt idx="437">
                  <c:v>44</c:v>
                </c:pt>
                <c:pt idx="438">
                  <c:v>45</c:v>
                </c:pt>
                <c:pt idx="439">
                  <c:v>44</c:v>
                </c:pt>
                <c:pt idx="440">
                  <c:v>35</c:v>
                </c:pt>
                <c:pt idx="441">
                  <c:v>32</c:v>
                </c:pt>
                <c:pt idx="442">
                  <c:v>29</c:v>
                </c:pt>
                <c:pt idx="443">
                  <c:v>10</c:v>
                </c:pt>
                <c:pt idx="444">
                  <c:v>32</c:v>
                </c:pt>
                <c:pt idx="445">
                  <c:v>13</c:v>
                </c:pt>
                <c:pt idx="446">
                  <c:v>36</c:v>
                </c:pt>
                <c:pt idx="447">
                  <c:v>11</c:v>
                </c:pt>
                <c:pt idx="448">
                  <c:v>32</c:v>
                </c:pt>
                <c:pt idx="449">
                  <c:v>15</c:v>
                </c:pt>
                <c:pt idx="450">
                  <c:v>33</c:v>
                </c:pt>
                <c:pt idx="451">
                  <c:v>29</c:v>
                </c:pt>
                <c:pt idx="452">
                  <c:v>40</c:v>
                </c:pt>
                <c:pt idx="453">
                  <c:v>34</c:v>
                </c:pt>
                <c:pt idx="454">
                  <c:v>31</c:v>
                </c:pt>
                <c:pt idx="455">
                  <c:v>37</c:v>
                </c:pt>
                <c:pt idx="456">
                  <c:v>26</c:v>
                </c:pt>
                <c:pt idx="457">
                  <c:v>35</c:v>
                </c:pt>
                <c:pt idx="458">
                  <c:v>34</c:v>
                </c:pt>
                <c:pt idx="459">
                  <c:v>21</c:v>
                </c:pt>
                <c:pt idx="460">
                  <c:v>9</c:v>
                </c:pt>
                <c:pt idx="461">
                  <c:v>27</c:v>
                </c:pt>
                <c:pt idx="462">
                  <c:v>18</c:v>
                </c:pt>
                <c:pt idx="463">
                  <c:v>46</c:v>
                </c:pt>
                <c:pt idx="464">
                  <c:v>28</c:v>
                </c:pt>
                <c:pt idx="465">
                  <c:v>45</c:v>
                </c:pt>
                <c:pt idx="466">
                  <c:v>30</c:v>
                </c:pt>
                <c:pt idx="467">
                  <c:v>23</c:v>
                </c:pt>
                <c:pt idx="468">
                  <c:v>21</c:v>
                </c:pt>
                <c:pt idx="469">
                  <c:v>24</c:v>
                </c:pt>
                <c:pt idx="470">
                  <c:v>29</c:v>
                </c:pt>
                <c:pt idx="471">
                  <c:v>18</c:v>
                </c:pt>
                <c:pt idx="472">
                  <c:v>41</c:v>
                </c:pt>
                <c:pt idx="473">
                  <c:v>25</c:v>
                </c:pt>
                <c:pt idx="474">
                  <c:v>42</c:v>
                </c:pt>
                <c:pt idx="475">
                  <c:v>32</c:v>
                </c:pt>
                <c:pt idx="476">
                  <c:v>31</c:v>
                </c:pt>
                <c:pt idx="477">
                  <c:v>23</c:v>
                </c:pt>
                <c:pt idx="478">
                  <c:v>15</c:v>
                </c:pt>
                <c:pt idx="479">
                  <c:v>33</c:v>
                </c:pt>
                <c:pt idx="480">
                  <c:v>37</c:v>
                </c:pt>
                <c:pt idx="481">
                  <c:v>29</c:v>
                </c:pt>
                <c:pt idx="482">
                  <c:v>53</c:v>
                </c:pt>
                <c:pt idx="483">
                  <c:v>49</c:v>
                </c:pt>
                <c:pt idx="484">
                  <c:v>34</c:v>
                </c:pt>
                <c:pt idx="485">
                  <c:v>19</c:v>
                </c:pt>
                <c:pt idx="486">
                  <c:v>25</c:v>
                </c:pt>
                <c:pt idx="487">
                  <c:v>8</c:v>
                </c:pt>
                <c:pt idx="488">
                  <c:v>36</c:v>
                </c:pt>
                <c:pt idx="489">
                  <c:v>21</c:v>
                </c:pt>
                <c:pt idx="490">
                  <c:v>7</c:v>
                </c:pt>
                <c:pt idx="491">
                  <c:v>31</c:v>
                </c:pt>
                <c:pt idx="492">
                  <c:v>43</c:v>
                </c:pt>
                <c:pt idx="493">
                  <c:v>45</c:v>
                </c:pt>
                <c:pt idx="494">
                  <c:v>14</c:v>
                </c:pt>
                <c:pt idx="495">
                  <c:v>10</c:v>
                </c:pt>
                <c:pt idx="496">
                  <c:v>33</c:v>
                </c:pt>
                <c:pt idx="497">
                  <c:v>30</c:v>
                </c:pt>
                <c:pt idx="498">
                  <c:v>47</c:v>
                </c:pt>
                <c:pt idx="499">
                  <c:v>38</c:v>
                </c:pt>
                <c:pt idx="500">
                  <c:v>40</c:v>
                </c:pt>
                <c:pt idx="501">
                  <c:v>16</c:v>
                </c:pt>
                <c:pt idx="502">
                  <c:v>31</c:v>
                </c:pt>
                <c:pt idx="503">
                  <c:v>24</c:v>
                </c:pt>
                <c:pt idx="504">
                  <c:v>33</c:v>
                </c:pt>
                <c:pt idx="505">
                  <c:v>23</c:v>
                </c:pt>
                <c:pt idx="506">
                  <c:v>38</c:v>
                </c:pt>
                <c:pt idx="507">
                  <c:v>35</c:v>
                </c:pt>
                <c:pt idx="508">
                  <c:v>33</c:v>
                </c:pt>
                <c:pt idx="509">
                  <c:v>34</c:v>
                </c:pt>
                <c:pt idx="510">
                  <c:v>40</c:v>
                </c:pt>
                <c:pt idx="511">
                  <c:v>26</c:v>
                </c:pt>
                <c:pt idx="512">
                  <c:v>8</c:v>
                </c:pt>
                <c:pt idx="513">
                  <c:v>40</c:v>
                </c:pt>
                <c:pt idx="514">
                  <c:v>30</c:v>
                </c:pt>
                <c:pt idx="515">
                  <c:v>30</c:v>
                </c:pt>
                <c:pt idx="516">
                  <c:v>39</c:v>
                </c:pt>
                <c:pt idx="517">
                  <c:v>18</c:v>
                </c:pt>
                <c:pt idx="518">
                  <c:v>17</c:v>
                </c:pt>
                <c:pt idx="519">
                  <c:v>36</c:v>
                </c:pt>
                <c:pt idx="520">
                  <c:v>30</c:v>
                </c:pt>
                <c:pt idx="521">
                  <c:v>40</c:v>
                </c:pt>
                <c:pt idx="522">
                  <c:v>40</c:v>
                </c:pt>
                <c:pt idx="523">
                  <c:v>37</c:v>
                </c:pt>
                <c:pt idx="524">
                  <c:v>28</c:v>
                </c:pt>
                <c:pt idx="525">
                  <c:v>30</c:v>
                </c:pt>
                <c:pt idx="526">
                  <c:v>37</c:v>
                </c:pt>
                <c:pt idx="527">
                  <c:v>16</c:v>
                </c:pt>
                <c:pt idx="528">
                  <c:v>33</c:v>
                </c:pt>
                <c:pt idx="529">
                  <c:v>12</c:v>
                </c:pt>
                <c:pt idx="530">
                  <c:v>15</c:v>
                </c:pt>
                <c:pt idx="531">
                  <c:v>22</c:v>
                </c:pt>
                <c:pt idx="532">
                  <c:v>31</c:v>
                </c:pt>
                <c:pt idx="533">
                  <c:v>22</c:v>
                </c:pt>
                <c:pt idx="534">
                  <c:v>19</c:v>
                </c:pt>
                <c:pt idx="535">
                  <c:v>19</c:v>
                </c:pt>
                <c:pt idx="536">
                  <c:v>40</c:v>
                </c:pt>
                <c:pt idx="537">
                  <c:v>34</c:v>
                </c:pt>
                <c:pt idx="538">
                  <c:v>30</c:v>
                </c:pt>
                <c:pt idx="539">
                  <c:v>49</c:v>
                </c:pt>
                <c:pt idx="540">
                  <c:v>20</c:v>
                </c:pt>
                <c:pt idx="541">
                  <c:v>30</c:v>
                </c:pt>
                <c:pt idx="542">
                  <c:v>41</c:v>
                </c:pt>
                <c:pt idx="543">
                  <c:v>15</c:v>
                </c:pt>
                <c:pt idx="544">
                  <c:v>25</c:v>
                </c:pt>
                <c:pt idx="545">
                  <c:v>42</c:v>
                </c:pt>
                <c:pt idx="546">
                  <c:v>9</c:v>
                </c:pt>
                <c:pt idx="547">
                  <c:v>24</c:v>
                </c:pt>
                <c:pt idx="548">
                  <c:v>30</c:v>
                </c:pt>
                <c:pt idx="549">
                  <c:v>26</c:v>
                </c:pt>
                <c:pt idx="550">
                  <c:v>35</c:v>
                </c:pt>
                <c:pt idx="551">
                  <c:v>30</c:v>
                </c:pt>
                <c:pt idx="552">
                  <c:v>48</c:v>
                </c:pt>
                <c:pt idx="553">
                  <c:v>40</c:v>
                </c:pt>
                <c:pt idx="554">
                  <c:v>26</c:v>
                </c:pt>
                <c:pt idx="555">
                  <c:v>19</c:v>
                </c:pt>
                <c:pt idx="556">
                  <c:v>9</c:v>
                </c:pt>
                <c:pt idx="557">
                  <c:v>18</c:v>
                </c:pt>
                <c:pt idx="558">
                  <c:v>41</c:v>
                </c:pt>
                <c:pt idx="559">
                  <c:v>65</c:v>
                </c:pt>
                <c:pt idx="560">
                  <c:v>16</c:v>
                </c:pt>
                <c:pt idx="561">
                  <c:v>16</c:v>
                </c:pt>
                <c:pt idx="562">
                  <c:v>12</c:v>
                </c:pt>
                <c:pt idx="563">
                  <c:v>33</c:v>
                </c:pt>
                <c:pt idx="564">
                  <c:v>22</c:v>
                </c:pt>
                <c:pt idx="565">
                  <c:v>23</c:v>
                </c:pt>
                <c:pt idx="566">
                  <c:v>35</c:v>
                </c:pt>
                <c:pt idx="567">
                  <c:v>19</c:v>
                </c:pt>
                <c:pt idx="568">
                  <c:v>34</c:v>
                </c:pt>
                <c:pt idx="569">
                  <c:v>22</c:v>
                </c:pt>
                <c:pt idx="570">
                  <c:v>27</c:v>
                </c:pt>
                <c:pt idx="571">
                  <c:v>27</c:v>
                </c:pt>
                <c:pt idx="572">
                  <c:v>23</c:v>
                </c:pt>
                <c:pt idx="573">
                  <c:v>39</c:v>
                </c:pt>
                <c:pt idx="574">
                  <c:v>17</c:v>
                </c:pt>
                <c:pt idx="575">
                  <c:v>9</c:v>
                </c:pt>
                <c:pt idx="576">
                  <c:v>23</c:v>
                </c:pt>
                <c:pt idx="577">
                  <c:v>28</c:v>
                </c:pt>
                <c:pt idx="578">
                  <c:v>11</c:v>
                </c:pt>
                <c:pt idx="579">
                  <c:v>11</c:v>
                </c:pt>
                <c:pt idx="580">
                  <c:v>27</c:v>
                </c:pt>
                <c:pt idx="581">
                  <c:v>36</c:v>
                </c:pt>
                <c:pt idx="582">
                  <c:v>11</c:v>
                </c:pt>
                <c:pt idx="583">
                  <c:v>17</c:v>
                </c:pt>
                <c:pt idx="584">
                  <c:v>21</c:v>
                </c:pt>
                <c:pt idx="585">
                  <c:v>22</c:v>
                </c:pt>
                <c:pt idx="586">
                  <c:v>39</c:v>
                </c:pt>
                <c:pt idx="587">
                  <c:v>26</c:v>
                </c:pt>
                <c:pt idx="588">
                  <c:v>38</c:v>
                </c:pt>
                <c:pt idx="589">
                  <c:v>50</c:v>
                </c:pt>
                <c:pt idx="590">
                  <c:v>44</c:v>
                </c:pt>
                <c:pt idx="591">
                  <c:v>38</c:v>
                </c:pt>
                <c:pt idx="592">
                  <c:v>16</c:v>
                </c:pt>
                <c:pt idx="593">
                  <c:v>21</c:v>
                </c:pt>
                <c:pt idx="594">
                  <c:v>9</c:v>
                </c:pt>
                <c:pt idx="595">
                  <c:v>20</c:v>
                </c:pt>
                <c:pt idx="596">
                  <c:v>28</c:v>
                </c:pt>
                <c:pt idx="597">
                  <c:v>12</c:v>
                </c:pt>
                <c:pt idx="598">
                  <c:v>26</c:v>
                </c:pt>
                <c:pt idx="599">
                  <c:v>8</c:v>
                </c:pt>
                <c:pt idx="600">
                  <c:v>31</c:v>
                </c:pt>
                <c:pt idx="601">
                  <c:v>48</c:v>
                </c:pt>
                <c:pt idx="602">
                  <c:v>32</c:v>
                </c:pt>
                <c:pt idx="603">
                  <c:v>26</c:v>
                </c:pt>
                <c:pt idx="604">
                  <c:v>31</c:v>
                </c:pt>
                <c:pt idx="605">
                  <c:v>16</c:v>
                </c:pt>
                <c:pt idx="606">
                  <c:v>36</c:v>
                </c:pt>
                <c:pt idx="607">
                  <c:v>21</c:v>
                </c:pt>
                <c:pt idx="608">
                  <c:v>47</c:v>
                </c:pt>
                <c:pt idx="609">
                  <c:v>37</c:v>
                </c:pt>
                <c:pt idx="610">
                  <c:v>43</c:v>
                </c:pt>
                <c:pt idx="611">
                  <c:v>16</c:v>
                </c:pt>
                <c:pt idx="612">
                  <c:v>32</c:v>
                </c:pt>
                <c:pt idx="613">
                  <c:v>7</c:v>
                </c:pt>
                <c:pt idx="614">
                  <c:v>8</c:v>
                </c:pt>
                <c:pt idx="615">
                  <c:v>8</c:v>
                </c:pt>
                <c:pt idx="616">
                  <c:v>30</c:v>
                </c:pt>
                <c:pt idx="617">
                  <c:v>13</c:v>
                </c:pt>
                <c:pt idx="618">
                  <c:v>15</c:v>
                </c:pt>
                <c:pt idx="619">
                  <c:v>45</c:v>
                </c:pt>
                <c:pt idx="620">
                  <c:v>16</c:v>
                </c:pt>
                <c:pt idx="621">
                  <c:v>22</c:v>
                </c:pt>
                <c:pt idx="622">
                  <c:v>18</c:v>
                </c:pt>
                <c:pt idx="623">
                  <c:v>11</c:v>
                </c:pt>
                <c:pt idx="624">
                  <c:v>29</c:v>
                </c:pt>
                <c:pt idx="625">
                  <c:v>32</c:v>
                </c:pt>
                <c:pt idx="626">
                  <c:v>43</c:v>
                </c:pt>
                <c:pt idx="627">
                  <c:v>33</c:v>
                </c:pt>
                <c:pt idx="628">
                  <c:v>29</c:v>
                </c:pt>
                <c:pt idx="629">
                  <c:v>22</c:v>
                </c:pt>
                <c:pt idx="630">
                  <c:v>48</c:v>
                </c:pt>
                <c:pt idx="631">
                  <c:v>39</c:v>
                </c:pt>
                <c:pt idx="632">
                  <c:v>19</c:v>
                </c:pt>
                <c:pt idx="633">
                  <c:v>46</c:v>
                </c:pt>
                <c:pt idx="634">
                  <c:v>44</c:v>
                </c:pt>
                <c:pt idx="635">
                  <c:v>30</c:v>
                </c:pt>
                <c:pt idx="636">
                  <c:v>56</c:v>
                </c:pt>
                <c:pt idx="637">
                  <c:v>11</c:v>
                </c:pt>
                <c:pt idx="638">
                  <c:v>35</c:v>
                </c:pt>
                <c:pt idx="639">
                  <c:v>27</c:v>
                </c:pt>
                <c:pt idx="640">
                  <c:v>15</c:v>
                </c:pt>
                <c:pt idx="641">
                  <c:v>32</c:v>
                </c:pt>
                <c:pt idx="642">
                  <c:v>35</c:v>
                </c:pt>
                <c:pt idx="643">
                  <c:v>35</c:v>
                </c:pt>
                <c:pt idx="644">
                  <c:v>36</c:v>
                </c:pt>
                <c:pt idx="645">
                  <c:v>27</c:v>
                </c:pt>
                <c:pt idx="646">
                  <c:v>11</c:v>
                </c:pt>
                <c:pt idx="647">
                  <c:v>17</c:v>
                </c:pt>
                <c:pt idx="648">
                  <c:v>47</c:v>
                </c:pt>
                <c:pt idx="649">
                  <c:v>9</c:v>
                </c:pt>
                <c:pt idx="650">
                  <c:v>22</c:v>
                </c:pt>
                <c:pt idx="651">
                  <c:v>23</c:v>
                </c:pt>
                <c:pt idx="652">
                  <c:v>18</c:v>
                </c:pt>
                <c:pt idx="653">
                  <c:v>31</c:v>
                </c:pt>
                <c:pt idx="654">
                  <c:v>38</c:v>
                </c:pt>
                <c:pt idx="655">
                  <c:v>12</c:v>
                </c:pt>
                <c:pt idx="656">
                  <c:v>18</c:v>
                </c:pt>
                <c:pt idx="657">
                  <c:v>34</c:v>
                </c:pt>
                <c:pt idx="658">
                  <c:v>26</c:v>
                </c:pt>
                <c:pt idx="659">
                  <c:v>32</c:v>
                </c:pt>
                <c:pt idx="660">
                  <c:v>36</c:v>
                </c:pt>
                <c:pt idx="661">
                  <c:v>61</c:v>
                </c:pt>
                <c:pt idx="662">
                  <c:v>45</c:v>
                </c:pt>
                <c:pt idx="663">
                  <c:v>12</c:v>
                </c:pt>
                <c:pt idx="664">
                  <c:v>43</c:v>
                </c:pt>
                <c:pt idx="665">
                  <c:v>39</c:v>
                </c:pt>
                <c:pt idx="666">
                  <c:v>36</c:v>
                </c:pt>
                <c:pt idx="667">
                  <c:v>15</c:v>
                </c:pt>
                <c:pt idx="668">
                  <c:v>47</c:v>
                </c:pt>
                <c:pt idx="669">
                  <c:v>16</c:v>
                </c:pt>
                <c:pt idx="670">
                  <c:v>39</c:v>
                </c:pt>
                <c:pt idx="671">
                  <c:v>31</c:v>
                </c:pt>
                <c:pt idx="672">
                  <c:v>36</c:v>
                </c:pt>
                <c:pt idx="673">
                  <c:v>39</c:v>
                </c:pt>
                <c:pt idx="674">
                  <c:v>44</c:v>
                </c:pt>
                <c:pt idx="675">
                  <c:v>12</c:v>
                </c:pt>
                <c:pt idx="676">
                  <c:v>28</c:v>
                </c:pt>
                <c:pt idx="677">
                  <c:v>14</c:v>
                </c:pt>
                <c:pt idx="678">
                  <c:v>29</c:v>
                </c:pt>
                <c:pt idx="679">
                  <c:v>39</c:v>
                </c:pt>
                <c:pt idx="680">
                  <c:v>25</c:v>
                </c:pt>
                <c:pt idx="681">
                  <c:v>28</c:v>
                </c:pt>
                <c:pt idx="682">
                  <c:v>21</c:v>
                </c:pt>
                <c:pt idx="683">
                  <c:v>31</c:v>
                </c:pt>
                <c:pt idx="684">
                  <c:v>32</c:v>
                </c:pt>
                <c:pt idx="685">
                  <c:v>40</c:v>
                </c:pt>
                <c:pt idx="686">
                  <c:v>39</c:v>
                </c:pt>
                <c:pt idx="687">
                  <c:v>31</c:v>
                </c:pt>
                <c:pt idx="688">
                  <c:v>7</c:v>
                </c:pt>
                <c:pt idx="689">
                  <c:v>31</c:v>
                </c:pt>
                <c:pt idx="690">
                  <c:v>34</c:v>
                </c:pt>
                <c:pt idx="691">
                  <c:v>16</c:v>
                </c:pt>
                <c:pt idx="692">
                  <c:v>33</c:v>
                </c:pt>
                <c:pt idx="693">
                  <c:v>34</c:v>
                </c:pt>
                <c:pt idx="694">
                  <c:v>23</c:v>
                </c:pt>
                <c:pt idx="695">
                  <c:v>15</c:v>
                </c:pt>
                <c:pt idx="696">
                  <c:v>12</c:v>
                </c:pt>
                <c:pt idx="697">
                  <c:v>38</c:v>
                </c:pt>
                <c:pt idx="698">
                  <c:v>30</c:v>
                </c:pt>
                <c:pt idx="699">
                  <c:v>12</c:v>
                </c:pt>
                <c:pt idx="700">
                  <c:v>28</c:v>
                </c:pt>
                <c:pt idx="701">
                  <c:v>37</c:v>
                </c:pt>
                <c:pt idx="702">
                  <c:v>29</c:v>
                </c:pt>
                <c:pt idx="703">
                  <c:v>36</c:v>
                </c:pt>
                <c:pt idx="704">
                  <c:v>26</c:v>
                </c:pt>
                <c:pt idx="705">
                  <c:v>21</c:v>
                </c:pt>
                <c:pt idx="706">
                  <c:v>25</c:v>
                </c:pt>
                <c:pt idx="707">
                  <c:v>22</c:v>
                </c:pt>
                <c:pt idx="708">
                  <c:v>20</c:v>
                </c:pt>
                <c:pt idx="709">
                  <c:v>10</c:v>
                </c:pt>
                <c:pt idx="710">
                  <c:v>28</c:v>
                </c:pt>
                <c:pt idx="711">
                  <c:v>17</c:v>
                </c:pt>
                <c:pt idx="712">
                  <c:v>13</c:v>
                </c:pt>
                <c:pt idx="713">
                  <c:v>28</c:v>
                </c:pt>
                <c:pt idx="714">
                  <c:v>36</c:v>
                </c:pt>
                <c:pt idx="715">
                  <c:v>44</c:v>
                </c:pt>
                <c:pt idx="716">
                  <c:v>9</c:v>
                </c:pt>
                <c:pt idx="717">
                  <c:v>28</c:v>
                </c:pt>
                <c:pt idx="718">
                  <c:v>13</c:v>
                </c:pt>
                <c:pt idx="719">
                  <c:v>48</c:v>
                </c:pt>
                <c:pt idx="720">
                  <c:v>36</c:v>
                </c:pt>
                <c:pt idx="721">
                  <c:v>40</c:v>
                </c:pt>
                <c:pt idx="722">
                  <c:v>25</c:v>
                </c:pt>
                <c:pt idx="723">
                  <c:v>35</c:v>
                </c:pt>
                <c:pt idx="724">
                  <c:v>17</c:v>
                </c:pt>
                <c:pt idx="725">
                  <c:v>33</c:v>
                </c:pt>
                <c:pt idx="726">
                  <c:v>27</c:v>
                </c:pt>
                <c:pt idx="727">
                  <c:v>29</c:v>
                </c:pt>
                <c:pt idx="728">
                  <c:v>26</c:v>
                </c:pt>
                <c:pt idx="729">
                  <c:v>34</c:v>
                </c:pt>
                <c:pt idx="730">
                  <c:v>31</c:v>
                </c:pt>
                <c:pt idx="731">
                  <c:v>31</c:v>
                </c:pt>
                <c:pt idx="732">
                  <c:v>32</c:v>
                </c:pt>
                <c:pt idx="733">
                  <c:v>19</c:v>
                </c:pt>
                <c:pt idx="734">
                  <c:v>24</c:v>
                </c:pt>
                <c:pt idx="735">
                  <c:v>10</c:v>
                </c:pt>
                <c:pt idx="736">
                  <c:v>37</c:v>
                </c:pt>
                <c:pt idx="737">
                  <c:v>24</c:v>
                </c:pt>
                <c:pt idx="738">
                  <c:v>40</c:v>
                </c:pt>
                <c:pt idx="739">
                  <c:v>49</c:v>
                </c:pt>
                <c:pt idx="740">
                  <c:v>25</c:v>
                </c:pt>
                <c:pt idx="741">
                  <c:v>17</c:v>
                </c:pt>
                <c:pt idx="742">
                  <c:v>21</c:v>
                </c:pt>
                <c:pt idx="743">
                  <c:v>17</c:v>
                </c:pt>
                <c:pt idx="744">
                  <c:v>46</c:v>
                </c:pt>
                <c:pt idx="745">
                  <c:v>25</c:v>
                </c:pt>
                <c:pt idx="746">
                  <c:v>46</c:v>
                </c:pt>
                <c:pt idx="747">
                  <c:v>48</c:v>
                </c:pt>
                <c:pt idx="748">
                  <c:v>19</c:v>
                </c:pt>
                <c:pt idx="749">
                  <c:v>35</c:v>
                </c:pt>
                <c:pt idx="750">
                  <c:v>8</c:v>
                </c:pt>
                <c:pt idx="751">
                  <c:v>49</c:v>
                </c:pt>
                <c:pt idx="752">
                  <c:v>42</c:v>
                </c:pt>
                <c:pt idx="753">
                  <c:v>33</c:v>
                </c:pt>
                <c:pt idx="754">
                  <c:v>25</c:v>
                </c:pt>
                <c:pt idx="755">
                  <c:v>61</c:v>
                </c:pt>
                <c:pt idx="756">
                  <c:v>33</c:v>
                </c:pt>
                <c:pt idx="757">
                  <c:v>22</c:v>
                </c:pt>
                <c:pt idx="758">
                  <c:v>15</c:v>
                </c:pt>
                <c:pt idx="759">
                  <c:v>40</c:v>
                </c:pt>
                <c:pt idx="760">
                  <c:v>28</c:v>
                </c:pt>
                <c:pt idx="761">
                  <c:v>17</c:v>
                </c:pt>
                <c:pt idx="762">
                  <c:v>20</c:v>
                </c:pt>
                <c:pt idx="763">
                  <c:v>15</c:v>
                </c:pt>
                <c:pt idx="764">
                  <c:v>41</c:v>
                </c:pt>
                <c:pt idx="765">
                  <c:v>32</c:v>
                </c:pt>
                <c:pt idx="766">
                  <c:v>36</c:v>
                </c:pt>
                <c:pt idx="767">
                  <c:v>26</c:v>
                </c:pt>
                <c:pt idx="768">
                  <c:v>11</c:v>
                </c:pt>
                <c:pt idx="769">
                  <c:v>43</c:v>
                </c:pt>
                <c:pt idx="770">
                  <c:v>8</c:v>
                </c:pt>
                <c:pt idx="771">
                  <c:v>20</c:v>
                </c:pt>
                <c:pt idx="772">
                  <c:v>30</c:v>
                </c:pt>
                <c:pt idx="773">
                  <c:v>28</c:v>
                </c:pt>
                <c:pt idx="774">
                  <c:v>28</c:v>
                </c:pt>
                <c:pt idx="775">
                  <c:v>7</c:v>
                </c:pt>
                <c:pt idx="776">
                  <c:v>40</c:v>
                </c:pt>
                <c:pt idx="777">
                  <c:v>24</c:v>
                </c:pt>
                <c:pt idx="778">
                  <c:v>29</c:v>
                </c:pt>
                <c:pt idx="779">
                  <c:v>14</c:v>
                </c:pt>
                <c:pt idx="780">
                  <c:v>13</c:v>
                </c:pt>
                <c:pt idx="781">
                  <c:v>46</c:v>
                </c:pt>
                <c:pt idx="782">
                  <c:v>27</c:v>
                </c:pt>
                <c:pt idx="783">
                  <c:v>10</c:v>
                </c:pt>
                <c:pt idx="784">
                  <c:v>40</c:v>
                </c:pt>
                <c:pt idx="785">
                  <c:v>40</c:v>
                </c:pt>
                <c:pt idx="786">
                  <c:v>7</c:v>
                </c:pt>
                <c:pt idx="787">
                  <c:v>36</c:v>
                </c:pt>
                <c:pt idx="788">
                  <c:v>29</c:v>
                </c:pt>
                <c:pt idx="789">
                  <c:v>44</c:v>
                </c:pt>
                <c:pt idx="790">
                  <c:v>10</c:v>
                </c:pt>
                <c:pt idx="791">
                  <c:v>26</c:v>
                </c:pt>
                <c:pt idx="792">
                  <c:v>28</c:v>
                </c:pt>
                <c:pt idx="793">
                  <c:v>38</c:v>
                </c:pt>
                <c:pt idx="794">
                  <c:v>27</c:v>
                </c:pt>
                <c:pt idx="795">
                  <c:v>27</c:v>
                </c:pt>
                <c:pt idx="796">
                  <c:v>35</c:v>
                </c:pt>
                <c:pt idx="797">
                  <c:v>15</c:v>
                </c:pt>
                <c:pt idx="798">
                  <c:v>42</c:v>
                </c:pt>
                <c:pt idx="799">
                  <c:v>36</c:v>
                </c:pt>
                <c:pt idx="800">
                  <c:v>58</c:v>
                </c:pt>
                <c:pt idx="801">
                  <c:v>10</c:v>
                </c:pt>
                <c:pt idx="802">
                  <c:v>32</c:v>
                </c:pt>
                <c:pt idx="803">
                  <c:v>18</c:v>
                </c:pt>
                <c:pt idx="804">
                  <c:v>26</c:v>
                </c:pt>
                <c:pt idx="805">
                  <c:v>18</c:v>
                </c:pt>
                <c:pt idx="806">
                  <c:v>24</c:v>
                </c:pt>
                <c:pt idx="807">
                  <c:v>27</c:v>
                </c:pt>
                <c:pt idx="808">
                  <c:v>36</c:v>
                </c:pt>
                <c:pt idx="809">
                  <c:v>18</c:v>
                </c:pt>
                <c:pt idx="810">
                  <c:v>17</c:v>
                </c:pt>
                <c:pt idx="811">
                  <c:v>29</c:v>
                </c:pt>
                <c:pt idx="812">
                  <c:v>46</c:v>
                </c:pt>
                <c:pt idx="813">
                  <c:v>26</c:v>
                </c:pt>
                <c:pt idx="814">
                  <c:v>47</c:v>
                </c:pt>
                <c:pt idx="815">
                  <c:v>18</c:v>
                </c:pt>
                <c:pt idx="816">
                  <c:v>17</c:v>
                </c:pt>
                <c:pt idx="817">
                  <c:v>37</c:v>
                </c:pt>
                <c:pt idx="818">
                  <c:v>9</c:v>
                </c:pt>
                <c:pt idx="819">
                  <c:v>22</c:v>
                </c:pt>
                <c:pt idx="820">
                  <c:v>8</c:v>
                </c:pt>
                <c:pt idx="821">
                  <c:v>14</c:v>
                </c:pt>
                <c:pt idx="822">
                  <c:v>17</c:v>
                </c:pt>
                <c:pt idx="823">
                  <c:v>18</c:v>
                </c:pt>
                <c:pt idx="824">
                  <c:v>17</c:v>
                </c:pt>
                <c:pt idx="825">
                  <c:v>18</c:v>
                </c:pt>
                <c:pt idx="826">
                  <c:v>22</c:v>
                </c:pt>
                <c:pt idx="827">
                  <c:v>18</c:v>
                </c:pt>
                <c:pt idx="828">
                  <c:v>16</c:v>
                </c:pt>
                <c:pt idx="829">
                  <c:v>35</c:v>
                </c:pt>
                <c:pt idx="830">
                  <c:v>33</c:v>
                </c:pt>
                <c:pt idx="831">
                  <c:v>28</c:v>
                </c:pt>
                <c:pt idx="832">
                  <c:v>16</c:v>
                </c:pt>
                <c:pt idx="833">
                  <c:v>41</c:v>
                </c:pt>
                <c:pt idx="834">
                  <c:v>27</c:v>
                </c:pt>
                <c:pt idx="835">
                  <c:v>52</c:v>
                </c:pt>
                <c:pt idx="836">
                  <c:v>53</c:v>
                </c:pt>
                <c:pt idx="837">
                  <c:v>21</c:v>
                </c:pt>
                <c:pt idx="838">
                  <c:v>17</c:v>
                </c:pt>
                <c:pt idx="839">
                  <c:v>7</c:v>
                </c:pt>
                <c:pt idx="840">
                  <c:v>34</c:v>
                </c:pt>
                <c:pt idx="841">
                  <c:v>8</c:v>
                </c:pt>
                <c:pt idx="842">
                  <c:v>26</c:v>
                </c:pt>
                <c:pt idx="843">
                  <c:v>31</c:v>
                </c:pt>
                <c:pt idx="844">
                  <c:v>16</c:v>
                </c:pt>
                <c:pt idx="845">
                  <c:v>27</c:v>
                </c:pt>
                <c:pt idx="846">
                  <c:v>12</c:v>
                </c:pt>
                <c:pt idx="847">
                  <c:v>56</c:v>
                </c:pt>
                <c:pt idx="848">
                  <c:v>25</c:v>
                </c:pt>
                <c:pt idx="849">
                  <c:v>17</c:v>
                </c:pt>
                <c:pt idx="850">
                  <c:v>30</c:v>
                </c:pt>
                <c:pt idx="851">
                  <c:v>34</c:v>
                </c:pt>
                <c:pt idx="852">
                  <c:v>35</c:v>
                </c:pt>
                <c:pt idx="853">
                  <c:v>27</c:v>
                </c:pt>
                <c:pt idx="854">
                  <c:v>39</c:v>
                </c:pt>
                <c:pt idx="855">
                  <c:v>54</c:v>
                </c:pt>
                <c:pt idx="856">
                  <c:v>17</c:v>
                </c:pt>
                <c:pt idx="857">
                  <c:v>42</c:v>
                </c:pt>
                <c:pt idx="858">
                  <c:v>44</c:v>
                </c:pt>
                <c:pt idx="859">
                  <c:v>9</c:v>
                </c:pt>
                <c:pt idx="860">
                  <c:v>46</c:v>
                </c:pt>
                <c:pt idx="861">
                  <c:v>27</c:v>
                </c:pt>
                <c:pt idx="862">
                  <c:v>33</c:v>
                </c:pt>
                <c:pt idx="863">
                  <c:v>28</c:v>
                </c:pt>
                <c:pt idx="864">
                  <c:v>9</c:v>
                </c:pt>
                <c:pt idx="865">
                  <c:v>31</c:v>
                </c:pt>
                <c:pt idx="866">
                  <c:v>24</c:v>
                </c:pt>
                <c:pt idx="867">
                  <c:v>44</c:v>
                </c:pt>
                <c:pt idx="868">
                  <c:v>42</c:v>
                </c:pt>
                <c:pt idx="869">
                  <c:v>31</c:v>
                </c:pt>
                <c:pt idx="870">
                  <c:v>27</c:v>
                </c:pt>
                <c:pt idx="871">
                  <c:v>24</c:v>
                </c:pt>
                <c:pt idx="872">
                  <c:v>36</c:v>
                </c:pt>
                <c:pt idx="873">
                  <c:v>32</c:v>
                </c:pt>
                <c:pt idx="874">
                  <c:v>22</c:v>
                </c:pt>
                <c:pt idx="875">
                  <c:v>43</c:v>
                </c:pt>
                <c:pt idx="876">
                  <c:v>41</c:v>
                </c:pt>
                <c:pt idx="877">
                  <c:v>27</c:v>
                </c:pt>
                <c:pt idx="878">
                  <c:v>16</c:v>
                </c:pt>
                <c:pt idx="879">
                  <c:v>37</c:v>
                </c:pt>
                <c:pt idx="880">
                  <c:v>17</c:v>
                </c:pt>
                <c:pt idx="881">
                  <c:v>21</c:v>
                </c:pt>
                <c:pt idx="882">
                  <c:v>23</c:v>
                </c:pt>
                <c:pt idx="883">
                  <c:v>43</c:v>
                </c:pt>
                <c:pt idx="884">
                  <c:v>24</c:v>
                </c:pt>
                <c:pt idx="885">
                  <c:v>25</c:v>
                </c:pt>
                <c:pt idx="886">
                  <c:v>21</c:v>
                </c:pt>
                <c:pt idx="887">
                  <c:v>36</c:v>
                </c:pt>
                <c:pt idx="888">
                  <c:v>33</c:v>
                </c:pt>
                <c:pt idx="889">
                  <c:v>46</c:v>
                </c:pt>
                <c:pt idx="890">
                  <c:v>12</c:v>
                </c:pt>
                <c:pt idx="891">
                  <c:v>14</c:v>
                </c:pt>
                <c:pt idx="892">
                  <c:v>32</c:v>
                </c:pt>
                <c:pt idx="893">
                  <c:v>9</c:v>
                </c:pt>
                <c:pt idx="894">
                  <c:v>28</c:v>
                </c:pt>
                <c:pt idx="895">
                  <c:v>12</c:v>
                </c:pt>
                <c:pt idx="896">
                  <c:v>21</c:v>
                </c:pt>
                <c:pt idx="897">
                  <c:v>28</c:v>
                </c:pt>
                <c:pt idx="898">
                  <c:v>28</c:v>
                </c:pt>
                <c:pt idx="899">
                  <c:v>24</c:v>
                </c:pt>
                <c:pt idx="900">
                  <c:v>29</c:v>
                </c:pt>
                <c:pt idx="901">
                  <c:v>24</c:v>
                </c:pt>
                <c:pt idx="902">
                  <c:v>31</c:v>
                </c:pt>
                <c:pt idx="903">
                  <c:v>34</c:v>
                </c:pt>
                <c:pt idx="904">
                  <c:v>9</c:v>
                </c:pt>
                <c:pt idx="905">
                  <c:v>35</c:v>
                </c:pt>
                <c:pt idx="906">
                  <c:v>33</c:v>
                </c:pt>
                <c:pt idx="907">
                  <c:v>26</c:v>
                </c:pt>
                <c:pt idx="908">
                  <c:v>31</c:v>
                </c:pt>
                <c:pt idx="909">
                  <c:v>40</c:v>
                </c:pt>
                <c:pt idx="910">
                  <c:v>31</c:v>
                </c:pt>
                <c:pt idx="911">
                  <c:v>18</c:v>
                </c:pt>
                <c:pt idx="912">
                  <c:v>28</c:v>
                </c:pt>
                <c:pt idx="913">
                  <c:v>40</c:v>
                </c:pt>
                <c:pt idx="914">
                  <c:v>27</c:v>
                </c:pt>
                <c:pt idx="915">
                  <c:v>15</c:v>
                </c:pt>
                <c:pt idx="916">
                  <c:v>13</c:v>
                </c:pt>
                <c:pt idx="917">
                  <c:v>21</c:v>
                </c:pt>
                <c:pt idx="918">
                  <c:v>29</c:v>
                </c:pt>
                <c:pt idx="919">
                  <c:v>34</c:v>
                </c:pt>
                <c:pt idx="920">
                  <c:v>25</c:v>
                </c:pt>
                <c:pt idx="921">
                  <c:v>46</c:v>
                </c:pt>
                <c:pt idx="922">
                  <c:v>15</c:v>
                </c:pt>
                <c:pt idx="923">
                  <c:v>30</c:v>
                </c:pt>
                <c:pt idx="924">
                  <c:v>56</c:v>
                </c:pt>
                <c:pt idx="925">
                  <c:v>27</c:v>
                </c:pt>
                <c:pt idx="926">
                  <c:v>14</c:v>
                </c:pt>
                <c:pt idx="927">
                  <c:v>29</c:v>
                </c:pt>
                <c:pt idx="928">
                  <c:v>26</c:v>
                </c:pt>
                <c:pt idx="929">
                  <c:v>35</c:v>
                </c:pt>
                <c:pt idx="930">
                  <c:v>24</c:v>
                </c:pt>
                <c:pt idx="931">
                  <c:v>32</c:v>
                </c:pt>
                <c:pt idx="932">
                  <c:v>42</c:v>
                </c:pt>
                <c:pt idx="933">
                  <c:v>30</c:v>
                </c:pt>
                <c:pt idx="934">
                  <c:v>23</c:v>
                </c:pt>
                <c:pt idx="935">
                  <c:v>18</c:v>
                </c:pt>
                <c:pt idx="936">
                  <c:v>21</c:v>
                </c:pt>
                <c:pt idx="937">
                  <c:v>16</c:v>
                </c:pt>
                <c:pt idx="938">
                  <c:v>26</c:v>
                </c:pt>
                <c:pt idx="939">
                  <c:v>16</c:v>
                </c:pt>
                <c:pt idx="940">
                  <c:v>5</c:v>
                </c:pt>
                <c:pt idx="941">
                  <c:v>40</c:v>
                </c:pt>
                <c:pt idx="942">
                  <c:v>14</c:v>
                </c:pt>
                <c:pt idx="943">
                  <c:v>38</c:v>
                </c:pt>
                <c:pt idx="944">
                  <c:v>46</c:v>
                </c:pt>
                <c:pt idx="945">
                  <c:v>37</c:v>
                </c:pt>
                <c:pt idx="946">
                  <c:v>16</c:v>
                </c:pt>
                <c:pt idx="947">
                  <c:v>48</c:v>
                </c:pt>
                <c:pt idx="948">
                  <c:v>24</c:v>
                </c:pt>
                <c:pt idx="949">
                  <c:v>37</c:v>
                </c:pt>
                <c:pt idx="950">
                  <c:v>38</c:v>
                </c:pt>
                <c:pt idx="951">
                  <c:v>28</c:v>
                </c:pt>
                <c:pt idx="952">
                  <c:v>25</c:v>
                </c:pt>
                <c:pt idx="953">
                  <c:v>34</c:v>
                </c:pt>
                <c:pt idx="954">
                  <c:v>30</c:v>
                </c:pt>
                <c:pt idx="955">
                  <c:v>42</c:v>
                </c:pt>
                <c:pt idx="956">
                  <c:v>14</c:v>
                </c:pt>
                <c:pt idx="957">
                  <c:v>15</c:v>
                </c:pt>
                <c:pt idx="958">
                  <c:v>45</c:v>
                </c:pt>
                <c:pt idx="959">
                  <c:v>38</c:v>
                </c:pt>
                <c:pt idx="960">
                  <c:v>43</c:v>
                </c:pt>
                <c:pt idx="961">
                  <c:v>26</c:v>
                </c:pt>
                <c:pt idx="962">
                  <c:v>20</c:v>
                </c:pt>
                <c:pt idx="963">
                  <c:v>15</c:v>
                </c:pt>
                <c:pt idx="964">
                  <c:v>35</c:v>
                </c:pt>
                <c:pt idx="965">
                  <c:v>34</c:v>
                </c:pt>
                <c:pt idx="966">
                  <c:v>40</c:v>
                </c:pt>
                <c:pt idx="967">
                  <c:v>24</c:v>
                </c:pt>
                <c:pt idx="968">
                  <c:v>37</c:v>
                </c:pt>
                <c:pt idx="969">
                  <c:v>52</c:v>
                </c:pt>
                <c:pt idx="970">
                  <c:v>13</c:v>
                </c:pt>
                <c:pt idx="971">
                  <c:v>11</c:v>
                </c:pt>
                <c:pt idx="972">
                  <c:v>24</c:v>
                </c:pt>
                <c:pt idx="973">
                  <c:v>49</c:v>
                </c:pt>
                <c:pt idx="974">
                  <c:v>38</c:v>
                </c:pt>
                <c:pt idx="975">
                  <c:v>30</c:v>
                </c:pt>
                <c:pt idx="976">
                  <c:v>39</c:v>
                </c:pt>
                <c:pt idx="977">
                  <c:v>24</c:v>
                </c:pt>
                <c:pt idx="978">
                  <c:v>30</c:v>
                </c:pt>
                <c:pt idx="979">
                  <c:v>22</c:v>
                </c:pt>
                <c:pt idx="980">
                  <c:v>50</c:v>
                </c:pt>
                <c:pt idx="981">
                  <c:v>22</c:v>
                </c:pt>
                <c:pt idx="982">
                  <c:v>28</c:v>
                </c:pt>
                <c:pt idx="983">
                  <c:v>26</c:v>
                </c:pt>
                <c:pt idx="984">
                  <c:v>19</c:v>
                </c:pt>
                <c:pt idx="985">
                  <c:v>42</c:v>
                </c:pt>
                <c:pt idx="986">
                  <c:v>15</c:v>
                </c:pt>
                <c:pt idx="987">
                  <c:v>32</c:v>
                </c:pt>
                <c:pt idx="988">
                  <c:v>23</c:v>
                </c:pt>
                <c:pt idx="989">
                  <c:v>40</c:v>
                </c:pt>
                <c:pt idx="990">
                  <c:v>11</c:v>
                </c:pt>
                <c:pt idx="991">
                  <c:v>19</c:v>
                </c:pt>
                <c:pt idx="992">
                  <c:v>22</c:v>
                </c:pt>
                <c:pt idx="993">
                  <c:v>39</c:v>
                </c:pt>
                <c:pt idx="994">
                  <c:v>21</c:v>
                </c:pt>
                <c:pt idx="995">
                  <c:v>45</c:v>
                </c:pt>
                <c:pt idx="996">
                  <c:v>52</c:v>
                </c:pt>
                <c:pt idx="997">
                  <c:v>16</c:v>
                </c:pt>
                <c:pt idx="998">
                  <c:v>26</c:v>
                </c:pt>
                <c:pt idx="999">
                  <c:v>32</c:v>
                </c:pt>
                <c:pt idx="1000">
                  <c:v>17</c:v>
                </c:pt>
                <c:pt idx="1001">
                  <c:v>24</c:v>
                </c:pt>
                <c:pt idx="1002">
                  <c:v>13</c:v>
                </c:pt>
                <c:pt idx="1003">
                  <c:v>50</c:v>
                </c:pt>
                <c:pt idx="1004">
                  <c:v>31</c:v>
                </c:pt>
                <c:pt idx="1005">
                  <c:v>33</c:v>
                </c:pt>
                <c:pt idx="1006">
                  <c:v>15</c:v>
                </c:pt>
                <c:pt idx="1007">
                  <c:v>31</c:v>
                </c:pt>
                <c:pt idx="1008">
                  <c:v>33</c:v>
                </c:pt>
                <c:pt idx="1009">
                  <c:v>50</c:v>
                </c:pt>
                <c:pt idx="1010">
                  <c:v>34</c:v>
                </c:pt>
                <c:pt idx="1011">
                  <c:v>43</c:v>
                </c:pt>
                <c:pt idx="1012">
                  <c:v>18</c:v>
                </c:pt>
                <c:pt idx="1013">
                  <c:v>41</c:v>
                </c:pt>
                <c:pt idx="1014">
                  <c:v>41</c:v>
                </c:pt>
                <c:pt idx="1015">
                  <c:v>31</c:v>
                </c:pt>
                <c:pt idx="1016">
                  <c:v>39</c:v>
                </c:pt>
                <c:pt idx="1017">
                  <c:v>31</c:v>
                </c:pt>
                <c:pt idx="1018">
                  <c:v>44</c:v>
                </c:pt>
                <c:pt idx="1019">
                  <c:v>18</c:v>
                </c:pt>
                <c:pt idx="1020">
                  <c:v>9</c:v>
                </c:pt>
                <c:pt idx="1021">
                  <c:v>44</c:v>
                </c:pt>
                <c:pt idx="1022">
                  <c:v>48</c:v>
                </c:pt>
                <c:pt idx="1023">
                  <c:v>38</c:v>
                </c:pt>
                <c:pt idx="1024">
                  <c:v>23</c:v>
                </c:pt>
                <c:pt idx="1025">
                  <c:v>18</c:v>
                </c:pt>
                <c:pt idx="1026">
                  <c:v>31</c:v>
                </c:pt>
                <c:pt idx="1027">
                  <c:v>31</c:v>
                </c:pt>
                <c:pt idx="1028">
                  <c:v>32</c:v>
                </c:pt>
                <c:pt idx="1029">
                  <c:v>34</c:v>
                </c:pt>
                <c:pt idx="1030">
                  <c:v>12</c:v>
                </c:pt>
                <c:pt idx="1031">
                  <c:v>8</c:v>
                </c:pt>
                <c:pt idx="1032">
                  <c:v>25</c:v>
                </c:pt>
                <c:pt idx="1033">
                  <c:v>19</c:v>
                </c:pt>
                <c:pt idx="1034">
                  <c:v>60</c:v>
                </c:pt>
                <c:pt idx="1035">
                  <c:v>36</c:v>
                </c:pt>
                <c:pt idx="1036">
                  <c:v>22</c:v>
                </c:pt>
                <c:pt idx="1037">
                  <c:v>15</c:v>
                </c:pt>
                <c:pt idx="1038">
                  <c:v>13</c:v>
                </c:pt>
                <c:pt idx="1039">
                  <c:v>25</c:v>
                </c:pt>
                <c:pt idx="1040">
                  <c:v>6</c:v>
                </c:pt>
                <c:pt idx="1041">
                  <c:v>37</c:v>
                </c:pt>
                <c:pt idx="1042">
                  <c:v>13</c:v>
                </c:pt>
                <c:pt idx="1043">
                  <c:v>31</c:v>
                </c:pt>
                <c:pt idx="1044">
                  <c:v>41</c:v>
                </c:pt>
                <c:pt idx="1045">
                  <c:v>29</c:v>
                </c:pt>
                <c:pt idx="1046">
                  <c:v>22</c:v>
                </c:pt>
                <c:pt idx="1047">
                  <c:v>33</c:v>
                </c:pt>
                <c:pt idx="1048">
                  <c:v>14</c:v>
                </c:pt>
                <c:pt idx="1049">
                  <c:v>17</c:v>
                </c:pt>
                <c:pt idx="1050">
                  <c:v>12</c:v>
                </c:pt>
                <c:pt idx="1051">
                  <c:v>30</c:v>
                </c:pt>
                <c:pt idx="1052">
                  <c:v>34</c:v>
                </c:pt>
                <c:pt idx="1053">
                  <c:v>27</c:v>
                </c:pt>
                <c:pt idx="1054">
                  <c:v>41</c:v>
                </c:pt>
                <c:pt idx="1055">
                  <c:v>33</c:v>
                </c:pt>
                <c:pt idx="1056">
                  <c:v>13</c:v>
                </c:pt>
                <c:pt idx="1057">
                  <c:v>48</c:v>
                </c:pt>
                <c:pt idx="1058">
                  <c:v>50</c:v>
                </c:pt>
                <c:pt idx="1059">
                  <c:v>51</c:v>
                </c:pt>
                <c:pt idx="1060">
                  <c:v>11</c:v>
                </c:pt>
                <c:pt idx="1061">
                  <c:v>13</c:v>
                </c:pt>
                <c:pt idx="1062">
                  <c:v>39</c:v>
                </c:pt>
                <c:pt idx="1063">
                  <c:v>16</c:v>
                </c:pt>
                <c:pt idx="1064">
                  <c:v>22</c:v>
                </c:pt>
                <c:pt idx="1065">
                  <c:v>14</c:v>
                </c:pt>
                <c:pt idx="1066">
                  <c:v>22</c:v>
                </c:pt>
                <c:pt idx="1067">
                  <c:v>21</c:v>
                </c:pt>
                <c:pt idx="1068">
                  <c:v>32</c:v>
                </c:pt>
                <c:pt idx="1069">
                  <c:v>23</c:v>
                </c:pt>
                <c:pt idx="1070">
                  <c:v>27</c:v>
                </c:pt>
                <c:pt idx="1071">
                  <c:v>45</c:v>
                </c:pt>
                <c:pt idx="1072">
                  <c:v>37</c:v>
                </c:pt>
                <c:pt idx="1073">
                  <c:v>14</c:v>
                </c:pt>
                <c:pt idx="1074">
                  <c:v>20</c:v>
                </c:pt>
                <c:pt idx="1075">
                  <c:v>20</c:v>
                </c:pt>
                <c:pt idx="1076">
                  <c:v>9</c:v>
                </c:pt>
                <c:pt idx="1077">
                  <c:v>38</c:v>
                </c:pt>
                <c:pt idx="1078">
                  <c:v>15</c:v>
                </c:pt>
                <c:pt idx="1079">
                  <c:v>31</c:v>
                </c:pt>
                <c:pt idx="1080">
                  <c:v>22</c:v>
                </c:pt>
                <c:pt idx="1081">
                  <c:v>38</c:v>
                </c:pt>
                <c:pt idx="1082">
                  <c:v>22</c:v>
                </c:pt>
                <c:pt idx="1083">
                  <c:v>22</c:v>
                </c:pt>
                <c:pt idx="1084">
                  <c:v>35</c:v>
                </c:pt>
                <c:pt idx="1085">
                  <c:v>27</c:v>
                </c:pt>
                <c:pt idx="1086">
                  <c:v>30</c:v>
                </c:pt>
                <c:pt idx="1087">
                  <c:v>18</c:v>
                </c:pt>
                <c:pt idx="1088">
                  <c:v>51</c:v>
                </c:pt>
                <c:pt idx="1089">
                  <c:v>26</c:v>
                </c:pt>
                <c:pt idx="1090">
                  <c:v>55</c:v>
                </c:pt>
                <c:pt idx="1091">
                  <c:v>27</c:v>
                </c:pt>
                <c:pt idx="1092">
                  <c:v>19</c:v>
                </c:pt>
                <c:pt idx="1093">
                  <c:v>27</c:v>
                </c:pt>
                <c:pt idx="1094">
                  <c:v>37</c:v>
                </c:pt>
                <c:pt idx="1095">
                  <c:v>49</c:v>
                </c:pt>
                <c:pt idx="1096">
                  <c:v>41</c:v>
                </c:pt>
                <c:pt idx="1097">
                  <c:v>9</c:v>
                </c:pt>
                <c:pt idx="1098">
                  <c:v>6</c:v>
                </c:pt>
                <c:pt idx="1099">
                  <c:v>37</c:v>
                </c:pt>
                <c:pt idx="1100">
                  <c:v>31</c:v>
                </c:pt>
                <c:pt idx="1101">
                  <c:v>22</c:v>
                </c:pt>
                <c:pt idx="1102">
                  <c:v>24</c:v>
                </c:pt>
                <c:pt idx="1103">
                  <c:v>30</c:v>
                </c:pt>
                <c:pt idx="1104">
                  <c:v>40</c:v>
                </c:pt>
                <c:pt idx="1105">
                  <c:v>13</c:v>
                </c:pt>
                <c:pt idx="1106">
                  <c:v>24</c:v>
                </c:pt>
                <c:pt idx="1107">
                  <c:v>23</c:v>
                </c:pt>
                <c:pt idx="1108">
                  <c:v>48</c:v>
                </c:pt>
                <c:pt idx="1109">
                  <c:v>30</c:v>
                </c:pt>
                <c:pt idx="1110">
                  <c:v>21</c:v>
                </c:pt>
                <c:pt idx="1111">
                  <c:v>21</c:v>
                </c:pt>
                <c:pt idx="1112">
                  <c:v>14</c:v>
                </c:pt>
                <c:pt idx="1113">
                  <c:v>10</c:v>
                </c:pt>
                <c:pt idx="1114">
                  <c:v>35</c:v>
                </c:pt>
                <c:pt idx="1115">
                  <c:v>47</c:v>
                </c:pt>
                <c:pt idx="1116">
                  <c:v>15</c:v>
                </c:pt>
                <c:pt idx="1117">
                  <c:v>22</c:v>
                </c:pt>
                <c:pt idx="1118">
                  <c:v>33</c:v>
                </c:pt>
                <c:pt idx="1119">
                  <c:v>16</c:v>
                </c:pt>
                <c:pt idx="1120">
                  <c:v>21</c:v>
                </c:pt>
                <c:pt idx="1121">
                  <c:v>39</c:v>
                </c:pt>
                <c:pt idx="1122">
                  <c:v>25</c:v>
                </c:pt>
                <c:pt idx="1123">
                  <c:v>32</c:v>
                </c:pt>
                <c:pt idx="1124">
                  <c:v>43</c:v>
                </c:pt>
                <c:pt idx="1125">
                  <c:v>29</c:v>
                </c:pt>
                <c:pt idx="1126">
                  <c:v>28</c:v>
                </c:pt>
                <c:pt idx="1127">
                  <c:v>26</c:v>
                </c:pt>
                <c:pt idx="1128">
                  <c:v>33</c:v>
                </c:pt>
                <c:pt idx="1129">
                  <c:v>32</c:v>
                </c:pt>
                <c:pt idx="1130">
                  <c:v>14</c:v>
                </c:pt>
                <c:pt idx="1131">
                  <c:v>53</c:v>
                </c:pt>
                <c:pt idx="1132">
                  <c:v>38</c:v>
                </c:pt>
                <c:pt idx="1133">
                  <c:v>41</c:v>
                </c:pt>
                <c:pt idx="1134">
                  <c:v>36</c:v>
                </c:pt>
                <c:pt idx="1135">
                  <c:v>16</c:v>
                </c:pt>
                <c:pt idx="1136">
                  <c:v>25</c:v>
                </c:pt>
                <c:pt idx="1137">
                  <c:v>35</c:v>
                </c:pt>
                <c:pt idx="1138">
                  <c:v>35</c:v>
                </c:pt>
                <c:pt idx="1139">
                  <c:v>23</c:v>
                </c:pt>
                <c:pt idx="1140">
                  <c:v>21</c:v>
                </c:pt>
                <c:pt idx="1141">
                  <c:v>25</c:v>
                </c:pt>
                <c:pt idx="1142">
                  <c:v>14</c:v>
                </c:pt>
                <c:pt idx="1143">
                  <c:v>21</c:v>
                </c:pt>
                <c:pt idx="1144">
                  <c:v>39</c:v>
                </c:pt>
                <c:pt idx="1145">
                  <c:v>42</c:v>
                </c:pt>
                <c:pt idx="1146">
                  <c:v>21</c:v>
                </c:pt>
                <c:pt idx="1147">
                  <c:v>33</c:v>
                </c:pt>
                <c:pt idx="1148">
                  <c:v>27</c:v>
                </c:pt>
                <c:pt idx="1149">
                  <c:v>29</c:v>
                </c:pt>
                <c:pt idx="1150">
                  <c:v>32</c:v>
                </c:pt>
                <c:pt idx="1151">
                  <c:v>36</c:v>
                </c:pt>
                <c:pt idx="1152">
                  <c:v>34</c:v>
                </c:pt>
                <c:pt idx="1153">
                  <c:v>13</c:v>
                </c:pt>
                <c:pt idx="1154">
                  <c:v>38</c:v>
                </c:pt>
                <c:pt idx="1155">
                  <c:v>34</c:v>
                </c:pt>
                <c:pt idx="1156">
                  <c:v>28</c:v>
                </c:pt>
                <c:pt idx="1157">
                  <c:v>31</c:v>
                </c:pt>
                <c:pt idx="1158">
                  <c:v>42</c:v>
                </c:pt>
                <c:pt idx="1159">
                  <c:v>18</c:v>
                </c:pt>
                <c:pt idx="1160">
                  <c:v>18</c:v>
                </c:pt>
                <c:pt idx="1161">
                  <c:v>12</c:v>
                </c:pt>
                <c:pt idx="1162">
                  <c:v>13</c:v>
                </c:pt>
                <c:pt idx="1163">
                  <c:v>24</c:v>
                </c:pt>
                <c:pt idx="1164">
                  <c:v>29</c:v>
                </c:pt>
                <c:pt idx="1165">
                  <c:v>21</c:v>
                </c:pt>
                <c:pt idx="1166">
                  <c:v>32</c:v>
                </c:pt>
                <c:pt idx="1167">
                  <c:v>34</c:v>
                </c:pt>
                <c:pt idx="1168">
                  <c:v>31</c:v>
                </c:pt>
                <c:pt idx="1169">
                  <c:v>19</c:v>
                </c:pt>
                <c:pt idx="1170">
                  <c:v>28</c:v>
                </c:pt>
                <c:pt idx="1171">
                  <c:v>40</c:v>
                </c:pt>
                <c:pt idx="1172">
                  <c:v>12</c:v>
                </c:pt>
                <c:pt idx="1173">
                  <c:v>22</c:v>
                </c:pt>
                <c:pt idx="1174">
                  <c:v>49</c:v>
                </c:pt>
                <c:pt idx="1175">
                  <c:v>16</c:v>
                </c:pt>
                <c:pt idx="1176">
                  <c:v>18</c:v>
                </c:pt>
                <c:pt idx="1177">
                  <c:v>31</c:v>
                </c:pt>
                <c:pt idx="1178">
                  <c:v>19</c:v>
                </c:pt>
                <c:pt idx="1179">
                  <c:v>26</c:v>
                </c:pt>
                <c:pt idx="1180">
                  <c:v>35</c:v>
                </c:pt>
                <c:pt idx="1181">
                  <c:v>59</c:v>
                </c:pt>
                <c:pt idx="1182">
                  <c:v>25</c:v>
                </c:pt>
                <c:pt idx="1183">
                  <c:v>31</c:v>
                </c:pt>
                <c:pt idx="1184">
                  <c:v>21</c:v>
                </c:pt>
                <c:pt idx="1185">
                  <c:v>56</c:v>
                </c:pt>
                <c:pt idx="1186">
                  <c:v>8</c:v>
                </c:pt>
                <c:pt idx="1187">
                  <c:v>14</c:v>
                </c:pt>
                <c:pt idx="1188">
                  <c:v>10</c:v>
                </c:pt>
                <c:pt idx="1189">
                  <c:v>35</c:v>
                </c:pt>
                <c:pt idx="1190">
                  <c:v>15</c:v>
                </c:pt>
                <c:pt idx="1191">
                  <c:v>48</c:v>
                </c:pt>
                <c:pt idx="1192">
                  <c:v>21</c:v>
                </c:pt>
                <c:pt idx="1193">
                  <c:v>23</c:v>
                </c:pt>
                <c:pt idx="1194">
                  <c:v>18</c:v>
                </c:pt>
                <c:pt idx="1195">
                  <c:v>41</c:v>
                </c:pt>
                <c:pt idx="1196">
                  <c:v>26</c:v>
                </c:pt>
                <c:pt idx="1197">
                  <c:v>27</c:v>
                </c:pt>
                <c:pt idx="1198">
                  <c:v>30</c:v>
                </c:pt>
                <c:pt idx="1199">
                  <c:v>32</c:v>
                </c:pt>
                <c:pt idx="1200">
                  <c:v>18</c:v>
                </c:pt>
                <c:pt idx="1201">
                  <c:v>25</c:v>
                </c:pt>
                <c:pt idx="1202">
                  <c:v>30</c:v>
                </c:pt>
                <c:pt idx="1203">
                  <c:v>40</c:v>
                </c:pt>
                <c:pt idx="1204">
                  <c:v>44</c:v>
                </c:pt>
                <c:pt idx="1205">
                  <c:v>28</c:v>
                </c:pt>
                <c:pt idx="1206">
                  <c:v>31</c:v>
                </c:pt>
                <c:pt idx="1207">
                  <c:v>8</c:v>
                </c:pt>
                <c:pt idx="1208">
                  <c:v>48</c:v>
                </c:pt>
                <c:pt idx="1209">
                  <c:v>21</c:v>
                </c:pt>
                <c:pt idx="1210">
                  <c:v>30</c:v>
                </c:pt>
                <c:pt idx="1211">
                  <c:v>40</c:v>
                </c:pt>
                <c:pt idx="1212">
                  <c:v>35</c:v>
                </c:pt>
                <c:pt idx="1213">
                  <c:v>20</c:v>
                </c:pt>
                <c:pt idx="1214">
                  <c:v>19</c:v>
                </c:pt>
                <c:pt idx="1215">
                  <c:v>34</c:v>
                </c:pt>
                <c:pt idx="1216">
                  <c:v>28</c:v>
                </c:pt>
                <c:pt idx="1217">
                  <c:v>50</c:v>
                </c:pt>
                <c:pt idx="1218">
                  <c:v>35</c:v>
                </c:pt>
                <c:pt idx="1219">
                  <c:v>8</c:v>
                </c:pt>
                <c:pt idx="1220">
                  <c:v>45</c:v>
                </c:pt>
                <c:pt idx="1221">
                  <c:v>10</c:v>
                </c:pt>
                <c:pt idx="1222">
                  <c:v>37</c:v>
                </c:pt>
                <c:pt idx="1223">
                  <c:v>16</c:v>
                </c:pt>
                <c:pt idx="1224">
                  <c:v>49</c:v>
                </c:pt>
                <c:pt idx="1225">
                  <c:v>26</c:v>
                </c:pt>
                <c:pt idx="1226">
                  <c:v>11</c:v>
                </c:pt>
                <c:pt idx="1227">
                  <c:v>38</c:v>
                </c:pt>
                <c:pt idx="1228">
                  <c:v>34</c:v>
                </c:pt>
                <c:pt idx="1229">
                  <c:v>34</c:v>
                </c:pt>
                <c:pt idx="1230">
                  <c:v>42</c:v>
                </c:pt>
                <c:pt idx="1231">
                  <c:v>28</c:v>
                </c:pt>
                <c:pt idx="1232">
                  <c:v>26</c:v>
                </c:pt>
                <c:pt idx="1233">
                  <c:v>23</c:v>
                </c:pt>
                <c:pt idx="1234">
                  <c:v>31</c:v>
                </c:pt>
                <c:pt idx="1235">
                  <c:v>16</c:v>
                </c:pt>
                <c:pt idx="1236">
                  <c:v>38</c:v>
                </c:pt>
                <c:pt idx="1237">
                  <c:v>44</c:v>
                </c:pt>
                <c:pt idx="1238">
                  <c:v>25</c:v>
                </c:pt>
                <c:pt idx="1239">
                  <c:v>31</c:v>
                </c:pt>
                <c:pt idx="1240">
                  <c:v>37</c:v>
                </c:pt>
                <c:pt idx="1241">
                  <c:v>45</c:v>
                </c:pt>
                <c:pt idx="1242">
                  <c:v>22</c:v>
                </c:pt>
                <c:pt idx="1243">
                  <c:v>19</c:v>
                </c:pt>
                <c:pt idx="1244">
                  <c:v>30</c:v>
                </c:pt>
                <c:pt idx="1245">
                  <c:v>30</c:v>
                </c:pt>
                <c:pt idx="1246">
                  <c:v>9</c:v>
                </c:pt>
                <c:pt idx="1247">
                  <c:v>22</c:v>
                </c:pt>
                <c:pt idx="1248">
                  <c:v>44</c:v>
                </c:pt>
                <c:pt idx="1249">
                  <c:v>6</c:v>
                </c:pt>
                <c:pt idx="1250">
                  <c:v>19</c:v>
                </c:pt>
                <c:pt idx="1251">
                  <c:v>10</c:v>
                </c:pt>
                <c:pt idx="1252">
                  <c:v>34</c:v>
                </c:pt>
                <c:pt idx="1253">
                  <c:v>11</c:v>
                </c:pt>
                <c:pt idx="1254">
                  <c:v>26</c:v>
                </c:pt>
                <c:pt idx="1255">
                  <c:v>14</c:v>
                </c:pt>
                <c:pt idx="1256">
                  <c:v>42</c:v>
                </c:pt>
                <c:pt idx="1257">
                  <c:v>8</c:v>
                </c:pt>
                <c:pt idx="1258">
                  <c:v>38</c:v>
                </c:pt>
                <c:pt idx="1259">
                  <c:v>22</c:v>
                </c:pt>
                <c:pt idx="1260">
                  <c:v>31</c:v>
                </c:pt>
                <c:pt idx="1261">
                  <c:v>45</c:v>
                </c:pt>
                <c:pt idx="1262">
                  <c:v>34</c:v>
                </c:pt>
                <c:pt idx="1263">
                  <c:v>51</c:v>
                </c:pt>
                <c:pt idx="1264">
                  <c:v>10</c:v>
                </c:pt>
                <c:pt idx="1265">
                  <c:v>20</c:v>
                </c:pt>
                <c:pt idx="1266">
                  <c:v>30</c:v>
                </c:pt>
                <c:pt idx="1267">
                  <c:v>10</c:v>
                </c:pt>
                <c:pt idx="1268">
                  <c:v>29</c:v>
                </c:pt>
                <c:pt idx="1269">
                  <c:v>22</c:v>
                </c:pt>
                <c:pt idx="1270">
                  <c:v>32</c:v>
                </c:pt>
                <c:pt idx="1271">
                  <c:v>39</c:v>
                </c:pt>
                <c:pt idx="1272">
                  <c:v>34</c:v>
                </c:pt>
                <c:pt idx="1273">
                  <c:v>39</c:v>
                </c:pt>
                <c:pt idx="1274">
                  <c:v>10</c:v>
                </c:pt>
                <c:pt idx="1275">
                  <c:v>28</c:v>
                </c:pt>
                <c:pt idx="1276">
                  <c:v>36</c:v>
                </c:pt>
                <c:pt idx="1277">
                  <c:v>10</c:v>
                </c:pt>
                <c:pt idx="1278">
                  <c:v>24</c:v>
                </c:pt>
                <c:pt idx="1279">
                  <c:v>11</c:v>
                </c:pt>
                <c:pt idx="1280">
                  <c:v>47</c:v>
                </c:pt>
                <c:pt idx="1281">
                  <c:v>18</c:v>
                </c:pt>
                <c:pt idx="1282">
                  <c:v>24</c:v>
                </c:pt>
                <c:pt idx="1283">
                  <c:v>16</c:v>
                </c:pt>
                <c:pt idx="1284">
                  <c:v>44</c:v>
                </c:pt>
                <c:pt idx="1285">
                  <c:v>24</c:v>
                </c:pt>
                <c:pt idx="1286">
                  <c:v>14</c:v>
                </c:pt>
                <c:pt idx="1287">
                  <c:v>14</c:v>
                </c:pt>
                <c:pt idx="1288">
                  <c:v>23</c:v>
                </c:pt>
                <c:pt idx="1289">
                  <c:v>14</c:v>
                </c:pt>
                <c:pt idx="1290">
                  <c:v>16</c:v>
                </c:pt>
                <c:pt idx="1291">
                  <c:v>11</c:v>
                </c:pt>
                <c:pt idx="1292">
                  <c:v>22</c:v>
                </c:pt>
                <c:pt idx="1293">
                  <c:v>26</c:v>
                </c:pt>
                <c:pt idx="1294">
                  <c:v>35</c:v>
                </c:pt>
                <c:pt idx="1295">
                  <c:v>44</c:v>
                </c:pt>
                <c:pt idx="1296">
                  <c:v>26</c:v>
                </c:pt>
                <c:pt idx="1297">
                  <c:v>18</c:v>
                </c:pt>
                <c:pt idx="1298">
                  <c:v>11</c:v>
                </c:pt>
                <c:pt idx="1299">
                  <c:v>35</c:v>
                </c:pt>
                <c:pt idx="1300">
                  <c:v>38</c:v>
                </c:pt>
                <c:pt idx="1301">
                  <c:v>9</c:v>
                </c:pt>
                <c:pt idx="1302">
                  <c:v>48</c:v>
                </c:pt>
                <c:pt idx="1303">
                  <c:v>48</c:v>
                </c:pt>
                <c:pt idx="1304">
                  <c:v>39</c:v>
                </c:pt>
                <c:pt idx="1305">
                  <c:v>23</c:v>
                </c:pt>
                <c:pt idx="1306">
                  <c:v>9</c:v>
                </c:pt>
                <c:pt idx="1307">
                  <c:v>27</c:v>
                </c:pt>
                <c:pt idx="1308">
                  <c:v>16</c:v>
                </c:pt>
                <c:pt idx="1309">
                  <c:v>41</c:v>
                </c:pt>
                <c:pt idx="1310">
                  <c:v>26</c:v>
                </c:pt>
                <c:pt idx="1311">
                  <c:v>43</c:v>
                </c:pt>
                <c:pt idx="1312">
                  <c:v>11</c:v>
                </c:pt>
                <c:pt idx="1313">
                  <c:v>14</c:v>
                </c:pt>
                <c:pt idx="1314">
                  <c:v>46</c:v>
                </c:pt>
                <c:pt idx="1315">
                  <c:v>35</c:v>
                </c:pt>
                <c:pt idx="1316">
                  <c:v>25</c:v>
                </c:pt>
                <c:pt idx="1317">
                  <c:v>41</c:v>
                </c:pt>
                <c:pt idx="1318">
                  <c:v>11</c:v>
                </c:pt>
                <c:pt idx="1319">
                  <c:v>9</c:v>
                </c:pt>
                <c:pt idx="1320">
                  <c:v>31</c:v>
                </c:pt>
                <c:pt idx="1321">
                  <c:v>32</c:v>
                </c:pt>
                <c:pt idx="1322">
                  <c:v>20</c:v>
                </c:pt>
                <c:pt idx="1323">
                  <c:v>11</c:v>
                </c:pt>
                <c:pt idx="1324">
                  <c:v>19</c:v>
                </c:pt>
                <c:pt idx="1325">
                  <c:v>28</c:v>
                </c:pt>
                <c:pt idx="1326">
                  <c:v>30</c:v>
                </c:pt>
                <c:pt idx="1327">
                  <c:v>36</c:v>
                </c:pt>
                <c:pt idx="1328">
                  <c:v>8</c:v>
                </c:pt>
                <c:pt idx="1329">
                  <c:v>21</c:v>
                </c:pt>
                <c:pt idx="1330">
                  <c:v>10</c:v>
                </c:pt>
                <c:pt idx="1331">
                  <c:v>20</c:v>
                </c:pt>
                <c:pt idx="1332">
                  <c:v>17</c:v>
                </c:pt>
                <c:pt idx="1333">
                  <c:v>19</c:v>
                </c:pt>
                <c:pt idx="1334">
                  <c:v>18</c:v>
                </c:pt>
                <c:pt idx="1335">
                  <c:v>21</c:v>
                </c:pt>
                <c:pt idx="1336">
                  <c:v>21</c:v>
                </c:pt>
                <c:pt idx="1337">
                  <c:v>8</c:v>
                </c:pt>
                <c:pt idx="1338">
                  <c:v>27</c:v>
                </c:pt>
                <c:pt idx="1339">
                  <c:v>28</c:v>
                </c:pt>
                <c:pt idx="1340">
                  <c:v>28</c:v>
                </c:pt>
                <c:pt idx="1341">
                  <c:v>35</c:v>
                </c:pt>
                <c:pt idx="1342">
                  <c:v>22</c:v>
                </c:pt>
                <c:pt idx="1343">
                  <c:v>38</c:v>
                </c:pt>
                <c:pt idx="1344">
                  <c:v>13</c:v>
                </c:pt>
                <c:pt idx="1345">
                  <c:v>32</c:v>
                </c:pt>
                <c:pt idx="1346">
                  <c:v>45</c:v>
                </c:pt>
                <c:pt idx="1347">
                  <c:v>40</c:v>
                </c:pt>
                <c:pt idx="1348">
                  <c:v>9</c:v>
                </c:pt>
                <c:pt idx="1349">
                  <c:v>48</c:v>
                </c:pt>
                <c:pt idx="1350">
                  <c:v>18</c:v>
                </c:pt>
                <c:pt idx="1351">
                  <c:v>33</c:v>
                </c:pt>
                <c:pt idx="1352">
                  <c:v>39</c:v>
                </c:pt>
                <c:pt idx="1353">
                  <c:v>16</c:v>
                </c:pt>
                <c:pt idx="1354">
                  <c:v>29</c:v>
                </c:pt>
                <c:pt idx="1355">
                  <c:v>32</c:v>
                </c:pt>
                <c:pt idx="1356">
                  <c:v>31</c:v>
                </c:pt>
                <c:pt idx="1357">
                  <c:v>34</c:v>
                </c:pt>
                <c:pt idx="1358">
                  <c:v>36</c:v>
                </c:pt>
                <c:pt idx="1359">
                  <c:v>35</c:v>
                </c:pt>
                <c:pt idx="1360">
                  <c:v>19</c:v>
                </c:pt>
                <c:pt idx="1361">
                  <c:v>14</c:v>
                </c:pt>
                <c:pt idx="1362">
                  <c:v>29</c:v>
                </c:pt>
                <c:pt idx="1363">
                  <c:v>40</c:v>
                </c:pt>
                <c:pt idx="1364">
                  <c:v>35</c:v>
                </c:pt>
                <c:pt idx="1365">
                  <c:v>29</c:v>
                </c:pt>
                <c:pt idx="1366">
                  <c:v>37</c:v>
                </c:pt>
                <c:pt idx="1367">
                  <c:v>16</c:v>
                </c:pt>
                <c:pt idx="1368">
                  <c:v>5</c:v>
                </c:pt>
                <c:pt idx="1369">
                  <c:v>34</c:v>
                </c:pt>
                <c:pt idx="1370">
                  <c:v>31</c:v>
                </c:pt>
                <c:pt idx="1371">
                  <c:v>41</c:v>
                </c:pt>
                <c:pt idx="1372">
                  <c:v>27</c:v>
                </c:pt>
                <c:pt idx="1373">
                  <c:v>33</c:v>
                </c:pt>
                <c:pt idx="1374">
                  <c:v>42</c:v>
                </c:pt>
                <c:pt idx="1375">
                  <c:v>39</c:v>
                </c:pt>
                <c:pt idx="1376">
                  <c:v>26</c:v>
                </c:pt>
                <c:pt idx="1377">
                  <c:v>29</c:v>
                </c:pt>
                <c:pt idx="1378">
                  <c:v>28</c:v>
                </c:pt>
                <c:pt idx="1379">
                  <c:v>32</c:v>
                </c:pt>
                <c:pt idx="1380">
                  <c:v>33</c:v>
                </c:pt>
                <c:pt idx="1381">
                  <c:v>33</c:v>
                </c:pt>
                <c:pt idx="1382">
                  <c:v>35</c:v>
                </c:pt>
                <c:pt idx="1383">
                  <c:v>43</c:v>
                </c:pt>
                <c:pt idx="1384">
                  <c:v>65</c:v>
                </c:pt>
                <c:pt idx="1385">
                  <c:v>32</c:v>
                </c:pt>
                <c:pt idx="1386">
                  <c:v>36</c:v>
                </c:pt>
                <c:pt idx="1387">
                  <c:v>23</c:v>
                </c:pt>
                <c:pt idx="1388">
                  <c:v>32</c:v>
                </c:pt>
                <c:pt idx="1389">
                  <c:v>35</c:v>
                </c:pt>
                <c:pt idx="1390">
                  <c:v>48</c:v>
                </c:pt>
                <c:pt idx="1391">
                  <c:v>32</c:v>
                </c:pt>
                <c:pt idx="1392">
                  <c:v>23</c:v>
                </c:pt>
                <c:pt idx="1393">
                  <c:v>14</c:v>
                </c:pt>
                <c:pt idx="1394">
                  <c:v>47</c:v>
                </c:pt>
                <c:pt idx="1395">
                  <c:v>48</c:v>
                </c:pt>
                <c:pt idx="1396">
                  <c:v>31</c:v>
                </c:pt>
                <c:pt idx="1397">
                  <c:v>28</c:v>
                </c:pt>
                <c:pt idx="1398">
                  <c:v>25</c:v>
                </c:pt>
                <c:pt idx="1399">
                  <c:v>49</c:v>
                </c:pt>
                <c:pt idx="1400">
                  <c:v>26</c:v>
                </c:pt>
                <c:pt idx="1401">
                  <c:v>6</c:v>
                </c:pt>
                <c:pt idx="1402">
                  <c:v>33</c:v>
                </c:pt>
                <c:pt idx="1403">
                  <c:v>13</c:v>
                </c:pt>
                <c:pt idx="1404">
                  <c:v>8</c:v>
                </c:pt>
                <c:pt idx="1405">
                  <c:v>19</c:v>
                </c:pt>
                <c:pt idx="1406">
                  <c:v>38</c:v>
                </c:pt>
                <c:pt idx="1407">
                  <c:v>11</c:v>
                </c:pt>
                <c:pt idx="1408">
                  <c:v>19</c:v>
                </c:pt>
                <c:pt idx="1409">
                  <c:v>27</c:v>
                </c:pt>
                <c:pt idx="1410">
                  <c:v>22</c:v>
                </c:pt>
                <c:pt idx="1411">
                  <c:v>37</c:v>
                </c:pt>
                <c:pt idx="1412">
                  <c:v>24</c:v>
                </c:pt>
                <c:pt idx="1413">
                  <c:v>54</c:v>
                </c:pt>
                <c:pt idx="1414">
                  <c:v>13</c:v>
                </c:pt>
                <c:pt idx="1415">
                  <c:v>8</c:v>
                </c:pt>
                <c:pt idx="1416">
                  <c:v>28</c:v>
                </c:pt>
                <c:pt idx="1417">
                  <c:v>8</c:v>
                </c:pt>
                <c:pt idx="1418">
                  <c:v>21</c:v>
                </c:pt>
                <c:pt idx="1419">
                  <c:v>46</c:v>
                </c:pt>
                <c:pt idx="1420">
                  <c:v>25</c:v>
                </c:pt>
                <c:pt idx="1421">
                  <c:v>50</c:v>
                </c:pt>
                <c:pt idx="1422">
                  <c:v>33</c:v>
                </c:pt>
                <c:pt idx="1423">
                  <c:v>38</c:v>
                </c:pt>
                <c:pt idx="1424">
                  <c:v>26</c:v>
                </c:pt>
                <c:pt idx="1425">
                  <c:v>20</c:v>
                </c:pt>
                <c:pt idx="1426">
                  <c:v>30</c:v>
                </c:pt>
                <c:pt idx="1427">
                  <c:v>39</c:v>
                </c:pt>
                <c:pt idx="1428">
                  <c:v>30</c:v>
                </c:pt>
                <c:pt idx="1429">
                  <c:v>45</c:v>
                </c:pt>
                <c:pt idx="1430">
                  <c:v>37</c:v>
                </c:pt>
                <c:pt idx="1431">
                  <c:v>17</c:v>
                </c:pt>
                <c:pt idx="1432">
                  <c:v>35</c:v>
                </c:pt>
                <c:pt idx="1433">
                  <c:v>42</c:v>
                </c:pt>
                <c:pt idx="1434">
                  <c:v>16</c:v>
                </c:pt>
                <c:pt idx="1435">
                  <c:v>26</c:v>
                </c:pt>
                <c:pt idx="1436">
                  <c:v>15</c:v>
                </c:pt>
                <c:pt idx="1437">
                  <c:v>42</c:v>
                </c:pt>
                <c:pt idx="1438">
                  <c:v>24</c:v>
                </c:pt>
                <c:pt idx="1439">
                  <c:v>15</c:v>
                </c:pt>
                <c:pt idx="1440">
                  <c:v>27</c:v>
                </c:pt>
                <c:pt idx="1441">
                  <c:v>29</c:v>
                </c:pt>
                <c:pt idx="1442">
                  <c:v>37</c:v>
                </c:pt>
                <c:pt idx="1443">
                  <c:v>36</c:v>
                </c:pt>
                <c:pt idx="1444">
                  <c:v>28</c:v>
                </c:pt>
                <c:pt idx="1445">
                  <c:v>17</c:v>
                </c:pt>
                <c:pt idx="1446">
                  <c:v>11</c:v>
                </c:pt>
                <c:pt idx="1447">
                  <c:v>20</c:v>
                </c:pt>
                <c:pt idx="1448">
                  <c:v>39</c:v>
                </c:pt>
                <c:pt idx="1449">
                  <c:v>15</c:v>
                </c:pt>
                <c:pt idx="1450">
                  <c:v>18</c:v>
                </c:pt>
                <c:pt idx="1451">
                  <c:v>28</c:v>
                </c:pt>
                <c:pt idx="1452">
                  <c:v>47</c:v>
                </c:pt>
                <c:pt idx="1453">
                  <c:v>15</c:v>
                </c:pt>
                <c:pt idx="1454">
                  <c:v>15</c:v>
                </c:pt>
                <c:pt idx="1455">
                  <c:v>40</c:v>
                </c:pt>
                <c:pt idx="1456">
                  <c:v>23</c:v>
                </c:pt>
                <c:pt idx="1457">
                  <c:v>18</c:v>
                </c:pt>
                <c:pt idx="1458">
                  <c:v>34</c:v>
                </c:pt>
                <c:pt idx="1459">
                  <c:v>37</c:v>
                </c:pt>
                <c:pt idx="1460">
                  <c:v>27</c:v>
                </c:pt>
                <c:pt idx="1461">
                  <c:v>10</c:v>
                </c:pt>
                <c:pt idx="1462">
                  <c:v>17</c:v>
                </c:pt>
                <c:pt idx="1463">
                  <c:v>38</c:v>
                </c:pt>
                <c:pt idx="1464">
                  <c:v>42</c:v>
                </c:pt>
                <c:pt idx="1465">
                  <c:v>21</c:v>
                </c:pt>
                <c:pt idx="1466">
                  <c:v>8</c:v>
                </c:pt>
                <c:pt idx="1467">
                  <c:v>35</c:v>
                </c:pt>
                <c:pt idx="1468">
                  <c:v>49</c:v>
                </c:pt>
                <c:pt idx="1469">
                  <c:v>51</c:v>
                </c:pt>
                <c:pt idx="1470">
                  <c:v>23</c:v>
                </c:pt>
                <c:pt idx="1471">
                  <c:v>18</c:v>
                </c:pt>
                <c:pt idx="1472">
                  <c:v>27</c:v>
                </c:pt>
                <c:pt idx="1473">
                  <c:v>48</c:v>
                </c:pt>
                <c:pt idx="1474">
                  <c:v>18</c:v>
                </c:pt>
                <c:pt idx="1475">
                  <c:v>35</c:v>
                </c:pt>
                <c:pt idx="1476">
                  <c:v>48</c:v>
                </c:pt>
                <c:pt idx="1477">
                  <c:v>22</c:v>
                </c:pt>
                <c:pt idx="1478">
                  <c:v>38</c:v>
                </c:pt>
                <c:pt idx="1479">
                  <c:v>14</c:v>
                </c:pt>
                <c:pt idx="1480">
                  <c:v>26</c:v>
                </c:pt>
                <c:pt idx="1481">
                  <c:v>44</c:v>
                </c:pt>
                <c:pt idx="1482">
                  <c:v>8</c:v>
                </c:pt>
                <c:pt idx="1483">
                  <c:v>38</c:v>
                </c:pt>
                <c:pt idx="1484">
                  <c:v>47</c:v>
                </c:pt>
                <c:pt idx="1485">
                  <c:v>57</c:v>
                </c:pt>
                <c:pt idx="1486">
                  <c:v>32</c:v>
                </c:pt>
                <c:pt idx="1487">
                  <c:v>35</c:v>
                </c:pt>
                <c:pt idx="1488">
                  <c:v>34</c:v>
                </c:pt>
                <c:pt idx="1489">
                  <c:v>33</c:v>
                </c:pt>
                <c:pt idx="1490">
                  <c:v>26</c:v>
                </c:pt>
                <c:pt idx="1491">
                  <c:v>17</c:v>
                </c:pt>
                <c:pt idx="1492">
                  <c:v>21</c:v>
                </c:pt>
                <c:pt idx="1493">
                  <c:v>9</c:v>
                </c:pt>
                <c:pt idx="1494">
                  <c:v>37</c:v>
                </c:pt>
                <c:pt idx="1495">
                  <c:v>29</c:v>
                </c:pt>
                <c:pt idx="1496">
                  <c:v>20</c:v>
                </c:pt>
                <c:pt idx="1497">
                  <c:v>31</c:v>
                </c:pt>
                <c:pt idx="1498">
                  <c:v>25</c:v>
                </c:pt>
                <c:pt idx="1499">
                  <c:v>21</c:v>
                </c:pt>
                <c:pt idx="1500">
                  <c:v>34</c:v>
                </c:pt>
                <c:pt idx="1501">
                  <c:v>28</c:v>
                </c:pt>
                <c:pt idx="1502">
                  <c:v>28</c:v>
                </c:pt>
                <c:pt idx="1503">
                  <c:v>38</c:v>
                </c:pt>
                <c:pt idx="1504">
                  <c:v>43</c:v>
                </c:pt>
                <c:pt idx="1505">
                  <c:v>29</c:v>
                </c:pt>
                <c:pt idx="1506">
                  <c:v>27</c:v>
                </c:pt>
                <c:pt idx="1507">
                  <c:v>28</c:v>
                </c:pt>
                <c:pt idx="1508">
                  <c:v>9</c:v>
                </c:pt>
                <c:pt idx="1509">
                  <c:v>50</c:v>
                </c:pt>
                <c:pt idx="1510">
                  <c:v>46</c:v>
                </c:pt>
                <c:pt idx="1511">
                  <c:v>47</c:v>
                </c:pt>
                <c:pt idx="1512">
                  <c:v>24</c:v>
                </c:pt>
                <c:pt idx="1513">
                  <c:v>23</c:v>
                </c:pt>
                <c:pt idx="1514">
                  <c:v>15</c:v>
                </c:pt>
                <c:pt idx="1515">
                  <c:v>22</c:v>
                </c:pt>
                <c:pt idx="1516">
                  <c:v>12</c:v>
                </c:pt>
                <c:pt idx="1517">
                  <c:v>16</c:v>
                </c:pt>
                <c:pt idx="1518">
                  <c:v>22</c:v>
                </c:pt>
                <c:pt idx="1519">
                  <c:v>31</c:v>
                </c:pt>
                <c:pt idx="1520">
                  <c:v>27</c:v>
                </c:pt>
                <c:pt idx="1521">
                  <c:v>21</c:v>
                </c:pt>
                <c:pt idx="1522">
                  <c:v>34</c:v>
                </c:pt>
                <c:pt idx="1523">
                  <c:v>34</c:v>
                </c:pt>
                <c:pt idx="1524">
                  <c:v>33</c:v>
                </c:pt>
                <c:pt idx="1525">
                  <c:v>44</c:v>
                </c:pt>
                <c:pt idx="1526">
                  <c:v>24</c:v>
                </c:pt>
                <c:pt idx="1527">
                  <c:v>61</c:v>
                </c:pt>
                <c:pt idx="1528">
                  <c:v>18</c:v>
                </c:pt>
                <c:pt idx="1529">
                  <c:v>29</c:v>
                </c:pt>
                <c:pt idx="1530">
                  <c:v>29</c:v>
                </c:pt>
                <c:pt idx="1531">
                  <c:v>26</c:v>
                </c:pt>
                <c:pt idx="1532">
                  <c:v>49</c:v>
                </c:pt>
                <c:pt idx="1533">
                  <c:v>36</c:v>
                </c:pt>
                <c:pt idx="1534">
                  <c:v>26</c:v>
                </c:pt>
                <c:pt idx="1535">
                  <c:v>12</c:v>
                </c:pt>
                <c:pt idx="1536">
                  <c:v>41</c:v>
                </c:pt>
                <c:pt idx="1537">
                  <c:v>30</c:v>
                </c:pt>
                <c:pt idx="1538">
                  <c:v>28</c:v>
                </c:pt>
                <c:pt idx="1539">
                  <c:v>14</c:v>
                </c:pt>
                <c:pt idx="1540">
                  <c:v>20</c:v>
                </c:pt>
                <c:pt idx="1541">
                  <c:v>18</c:v>
                </c:pt>
                <c:pt idx="1542">
                  <c:v>30</c:v>
                </c:pt>
                <c:pt idx="1543">
                  <c:v>8</c:v>
                </c:pt>
                <c:pt idx="1544">
                  <c:v>25</c:v>
                </c:pt>
                <c:pt idx="1545">
                  <c:v>13</c:v>
                </c:pt>
                <c:pt idx="1546">
                  <c:v>40</c:v>
                </c:pt>
                <c:pt idx="1547">
                  <c:v>31</c:v>
                </c:pt>
                <c:pt idx="1548">
                  <c:v>40</c:v>
                </c:pt>
                <c:pt idx="1549">
                  <c:v>40</c:v>
                </c:pt>
                <c:pt idx="1550">
                  <c:v>35</c:v>
                </c:pt>
                <c:pt idx="1551">
                  <c:v>7</c:v>
                </c:pt>
                <c:pt idx="1552">
                  <c:v>26</c:v>
                </c:pt>
                <c:pt idx="1553">
                  <c:v>52</c:v>
                </c:pt>
                <c:pt idx="1554">
                  <c:v>26</c:v>
                </c:pt>
                <c:pt idx="1555">
                  <c:v>41</c:v>
                </c:pt>
                <c:pt idx="1556">
                  <c:v>21</c:v>
                </c:pt>
                <c:pt idx="1557">
                  <c:v>48</c:v>
                </c:pt>
                <c:pt idx="1558">
                  <c:v>27</c:v>
                </c:pt>
                <c:pt idx="1559">
                  <c:v>33</c:v>
                </c:pt>
                <c:pt idx="1560">
                  <c:v>49</c:v>
                </c:pt>
                <c:pt idx="1561">
                  <c:v>52</c:v>
                </c:pt>
                <c:pt idx="1562">
                  <c:v>29</c:v>
                </c:pt>
                <c:pt idx="1563">
                  <c:v>32</c:v>
                </c:pt>
                <c:pt idx="1564">
                  <c:v>11</c:v>
                </c:pt>
                <c:pt idx="1565">
                  <c:v>66</c:v>
                </c:pt>
                <c:pt idx="1566">
                  <c:v>37</c:v>
                </c:pt>
                <c:pt idx="1567">
                  <c:v>46</c:v>
                </c:pt>
                <c:pt idx="1568">
                  <c:v>38</c:v>
                </c:pt>
                <c:pt idx="1569">
                  <c:v>25</c:v>
                </c:pt>
                <c:pt idx="1570">
                  <c:v>27</c:v>
                </c:pt>
                <c:pt idx="1571">
                  <c:v>30</c:v>
                </c:pt>
                <c:pt idx="1572">
                  <c:v>17</c:v>
                </c:pt>
                <c:pt idx="1573">
                  <c:v>37</c:v>
                </c:pt>
                <c:pt idx="1574">
                  <c:v>35</c:v>
                </c:pt>
                <c:pt idx="1575">
                  <c:v>27</c:v>
                </c:pt>
                <c:pt idx="1576">
                  <c:v>37</c:v>
                </c:pt>
                <c:pt idx="1577">
                  <c:v>25</c:v>
                </c:pt>
                <c:pt idx="1578">
                  <c:v>36</c:v>
                </c:pt>
                <c:pt idx="1579">
                  <c:v>29</c:v>
                </c:pt>
                <c:pt idx="1580">
                  <c:v>23</c:v>
                </c:pt>
                <c:pt idx="1581">
                  <c:v>43</c:v>
                </c:pt>
                <c:pt idx="1582">
                  <c:v>11</c:v>
                </c:pt>
                <c:pt idx="1583">
                  <c:v>50</c:v>
                </c:pt>
                <c:pt idx="1584">
                  <c:v>23</c:v>
                </c:pt>
                <c:pt idx="1585">
                  <c:v>17</c:v>
                </c:pt>
                <c:pt idx="1586">
                  <c:v>23</c:v>
                </c:pt>
                <c:pt idx="1587">
                  <c:v>18</c:v>
                </c:pt>
                <c:pt idx="1588">
                  <c:v>18</c:v>
                </c:pt>
                <c:pt idx="1589">
                  <c:v>9</c:v>
                </c:pt>
                <c:pt idx="1590">
                  <c:v>52</c:v>
                </c:pt>
                <c:pt idx="1591">
                  <c:v>33</c:v>
                </c:pt>
                <c:pt idx="1592">
                  <c:v>30</c:v>
                </c:pt>
                <c:pt idx="1593">
                  <c:v>10</c:v>
                </c:pt>
                <c:pt idx="1594">
                  <c:v>19</c:v>
                </c:pt>
                <c:pt idx="1595">
                  <c:v>13</c:v>
                </c:pt>
                <c:pt idx="1596">
                  <c:v>20</c:v>
                </c:pt>
                <c:pt idx="1597">
                  <c:v>42</c:v>
                </c:pt>
                <c:pt idx="1598">
                  <c:v>28</c:v>
                </c:pt>
                <c:pt idx="1599">
                  <c:v>8</c:v>
                </c:pt>
                <c:pt idx="1600">
                  <c:v>20</c:v>
                </c:pt>
                <c:pt idx="1601">
                  <c:v>33</c:v>
                </c:pt>
                <c:pt idx="1602">
                  <c:v>35</c:v>
                </c:pt>
                <c:pt idx="1603">
                  <c:v>13</c:v>
                </c:pt>
                <c:pt idx="1604">
                  <c:v>30</c:v>
                </c:pt>
                <c:pt idx="1605">
                  <c:v>31</c:v>
                </c:pt>
                <c:pt idx="1606">
                  <c:v>38</c:v>
                </c:pt>
                <c:pt idx="1607">
                  <c:v>39</c:v>
                </c:pt>
                <c:pt idx="1608">
                  <c:v>13</c:v>
                </c:pt>
                <c:pt idx="1609">
                  <c:v>43</c:v>
                </c:pt>
                <c:pt idx="1610">
                  <c:v>35</c:v>
                </c:pt>
                <c:pt idx="1611">
                  <c:v>21</c:v>
                </c:pt>
                <c:pt idx="1612">
                  <c:v>12</c:v>
                </c:pt>
                <c:pt idx="1613">
                  <c:v>54</c:v>
                </c:pt>
                <c:pt idx="1614">
                  <c:v>47</c:v>
                </c:pt>
                <c:pt idx="1615">
                  <c:v>31</c:v>
                </c:pt>
                <c:pt idx="1616">
                  <c:v>28</c:v>
                </c:pt>
                <c:pt idx="1617">
                  <c:v>40</c:v>
                </c:pt>
                <c:pt idx="1618">
                  <c:v>22</c:v>
                </c:pt>
                <c:pt idx="1619">
                  <c:v>13</c:v>
                </c:pt>
                <c:pt idx="1620">
                  <c:v>14</c:v>
                </c:pt>
                <c:pt idx="1621">
                  <c:v>24</c:v>
                </c:pt>
                <c:pt idx="1622">
                  <c:v>33</c:v>
                </c:pt>
                <c:pt idx="1623">
                  <c:v>44</c:v>
                </c:pt>
                <c:pt idx="1624">
                  <c:v>24</c:v>
                </c:pt>
                <c:pt idx="1625">
                  <c:v>36</c:v>
                </c:pt>
                <c:pt idx="1626">
                  <c:v>23</c:v>
                </c:pt>
                <c:pt idx="1627">
                  <c:v>10</c:v>
                </c:pt>
                <c:pt idx="1628">
                  <c:v>34</c:v>
                </c:pt>
                <c:pt idx="1629">
                  <c:v>48</c:v>
                </c:pt>
                <c:pt idx="1630">
                  <c:v>8</c:v>
                </c:pt>
                <c:pt idx="1631">
                  <c:v>32</c:v>
                </c:pt>
                <c:pt idx="1632">
                  <c:v>34</c:v>
                </c:pt>
                <c:pt idx="1633">
                  <c:v>43</c:v>
                </c:pt>
                <c:pt idx="1634">
                  <c:v>27</c:v>
                </c:pt>
                <c:pt idx="1635">
                  <c:v>16</c:v>
                </c:pt>
                <c:pt idx="1636">
                  <c:v>34</c:v>
                </c:pt>
                <c:pt idx="1637">
                  <c:v>14</c:v>
                </c:pt>
                <c:pt idx="1638">
                  <c:v>39</c:v>
                </c:pt>
                <c:pt idx="1639">
                  <c:v>23</c:v>
                </c:pt>
                <c:pt idx="1640">
                  <c:v>15</c:v>
                </c:pt>
                <c:pt idx="1641">
                  <c:v>8</c:v>
                </c:pt>
                <c:pt idx="1642">
                  <c:v>41</c:v>
                </c:pt>
                <c:pt idx="1643">
                  <c:v>33</c:v>
                </c:pt>
                <c:pt idx="1644">
                  <c:v>19</c:v>
                </c:pt>
                <c:pt idx="1645">
                  <c:v>26</c:v>
                </c:pt>
                <c:pt idx="1646">
                  <c:v>23</c:v>
                </c:pt>
                <c:pt idx="1647">
                  <c:v>12</c:v>
                </c:pt>
                <c:pt idx="1648">
                  <c:v>32</c:v>
                </c:pt>
                <c:pt idx="1649">
                  <c:v>9</c:v>
                </c:pt>
                <c:pt idx="1650">
                  <c:v>19</c:v>
                </c:pt>
                <c:pt idx="1651">
                  <c:v>29</c:v>
                </c:pt>
                <c:pt idx="1652">
                  <c:v>40</c:v>
                </c:pt>
                <c:pt idx="1653">
                  <c:v>38</c:v>
                </c:pt>
                <c:pt idx="1654">
                  <c:v>19</c:v>
                </c:pt>
                <c:pt idx="1655">
                  <c:v>13</c:v>
                </c:pt>
                <c:pt idx="1656">
                  <c:v>37</c:v>
                </c:pt>
                <c:pt idx="1657">
                  <c:v>34</c:v>
                </c:pt>
                <c:pt idx="1658">
                  <c:v>27</c:v>
                </c:pt>
                <c:pt idx="1659">
                  <c:v>39</c:v>
                </c:pt>
                <c:pt idx="1660">
                  <c:v>39</c:v>
                </c:pt>
                <c:pt idx="1661">
                  <c:v>42</c:v>
                </c:pt>
                <c:pt idx="1662">
                  <c:v>14</c:v>
                </c:pt>
                <c:pt idx="1663">
                  <c:v>31</c:v>
                </c:pt>
                <c:pt idx="1664">
                  <c:v>27</c:v>
                </c:pt>
                <c:pt idx="1665">
                  <c:v>52</c:v>
                </c:pt>
                <c:pt idx="1666">
                  <c:v>33</c:v>
                </c:pt>
                <c:pt idx="1667">
                  <c:v>24</c:v>
                </c:pt>
                <c:pt idx="1668">
                  <c:v>21</c:v>
                </c:pt>
                <c:pt idx="1669">
                  <c:v>25</c:v>
                </c:pt>
                <c:pt idx="1670">
                  <c:v>7</c:v>
                </c:pt>
                <c:pt idx="1671">
                  <c:v>44</c:v>
                </c:pt>
                <c:pt idx="1672">
                  <c:v>27</c:v>
                </c:pt>
                <c:pt idx="1673">
                  <c:v>38</c:v>
                </c:pt>
                <c:pt idx="1674">
                  <c:v>25</c:v>
                </c:pt>
                <c:pt idx="1675">
                  <c:v>9</c:v>
                </c:pt>
                <c:pt idx="1676">
                  <c:v>49</c:v>
                </c:pt>
                <c:pt idx="1677">
                  <c:v>35</c:v>
                </c:pt>
                <c:pt idx="1678">
                  <c:v>29</c:v>
                </c:pt>
                <c:pt idx="1679">
                  <c:v>8</c:v>
                </c:pt>
                <c:pt idx="1680">
                  <c:v>37</c:v>
                </c:pt>
                <c:pt idx="1681">
                  <c:v>53</c:v>
                </c:pt>
                <c:pt idx="1682">
                  <c:v>25</c:v>
                </c:pt>
                <c:pt idx="1683">
                  <c:v>12</c:v>
                </c:pt>
                <c:pt idx="1684">
                  <c:v>24</c:v>
                </c:pt>
                <c:pt idx="1685">
                  <c:v>31</c:v>
                </c:pt>
                <c:pt idx="1686">
                  <c:v>13</c:v>
                </c:pt>
                <c:pt idx="1687">
                  <c:v>24</c:v>
                </c:pt>
                <c:pt idx="1688">
                  <c:v>20</c:v>
                </c:pt>
                <c:pt idx="1689">
                  <c:v>33</c:v>
                </c:pt>
                <c:pt idx="1690">
                  <c:v>39</c:v>
                </c:pt>
                <c:pt idx="1691">
                  <c:v>19</c:v>
                </c:pt>
                <c:pt idx="1692">
                  <c:v>33</c:v>
                </c:pt>
                <c:pt idx="1693">
                  <c:v>17</c:v>
                </c:pt>
                <c:pt idx="1694">
                  <c:v>27</c:v>
                </c:pt>
                <c:pt idx="1695">
                  <c:v>11</c:v>
                </c:pt>
                <c:pt idx="1696">
                  <c:v>41</c:v>
                </c:pt>
                <c:pt idx="1697">
                  <c:v>41</c:v>
                </c:pt>
                <c:pt idx="1698">
                  <c:v>33</c:v>
                </c:pt>
                <c:pt idx="1699">
                  <c:v>13</c:v>
                </c:pt>
                <c:pt idx="1700">
                  <c:v>25</c:v>
                </c:pt>
                <c:pt idx="1701">
                  <c:v>45</c:v>
                </c:pt>
                <c:pt idx="1702">
                  <c:v>19</c:v>
                </c:pt>
                <c:pt idx="1703">
                  <c:v>43</c:v>
                </c:pt>
                <c:pt idx="1704">
                  <c:v>15</c:v>
                </c:pt>
                <c:pt idx="1705">
                  <c:v>14</c:v>
                </c:pt>
                <c:pt idx="1706">
                  <c:v>39</c:v>
                </c:pt>
                <c:pt idx="1707">
                  <c:v>26</c:v>
                </c:pt>
                <c:pt idx="1708">
                  <c:v>35</c:v>
                </c:pt>
                <c:pt idx="1709">
                  <c:v>38</c:v>
                </c:pt>
                <c:pt idx="1710">
                  <c:v>12</c:v>
                </c:pt>
                <c:pt idx="1711">
                  <c:v>22</c:v>
                </c:pt>
                <c:pt idx="1712">
                  <c:v>37</c:v>
                </c:pt>
                <c:pt idx="1713">
                  <c:v>26</c:v>
                </c:pt>
                <c:pt idx="1714">
                  <c:v>40</c:v>
                </c:pt>
                <c:pt idx="1715">
                  <c:v>14</c:v>
                </c:pt>
                <c:pt idx="1716">
                  <c:v>25</c:v>
                </c:pt>
                <c:pt idx="1717">
                  <c:v>18</c:v>
                </c:pt>
                <c:pt idx="1718">
                  <c:v>10</c:v>
                </c:pt>
                <c:pt idx="1719">
                  <c:v>27</c:v>
                </c:pt>
                <c:pt idx="1720">
                  <c:v>41</c:v>
                </c:pt>
                <c:pt idx="1721">
                  <c:v>21</c:v>
                </c:pt>
                <c:pt idx="1722">
                  <c:v>38</c:v>
                </c:pt>
                <c:pt idx="1723">
                  <c:v>27</c:v>
                </c:pt>
                <c:pt idx="1724">
                  <c:v>38</c:v>
                </c:pt>
                <c:pt idx="1725">
                  <c:v>7</c:v>
                </c:pt>
                <c:pt idx="1726">
                  <c:v>30</c:v>
                </c:pt>
                <c:pt idx="1727">
                  <c:v>41</c:v>
                </c:pt>
                <c:pt idx="1728">
                  <c:v>8</c:v>
                </c:pt>
                <c:pt idx="1729">
                  <c:v>37</c:v>
                </c:pt>
                <c:pt idx="1730">
                  <c:v>21</c:v>
                </c:pt>
                <c:pt idx="1731">
                  <c:v>19</c:v>
                </c:pt>
                <c:pt idx="1732">
                  <c:v>33</c:v>
                </c:pt>
                <c:pt idx="1733">
                  <c:v>37</c:v>
                </c:pt>
                <c:pt idx="1734">
                  <c:v>20</c:v>
                </c:pt>
                <c:pt idx="1735">
                  <c:v>36</c:v>
                </c:pt>
                <c:pt idx="1736">
                  <c:v>30</c:v>
                </c:pt>
                <c:pt idx="1737">
                  <c:v>42</c:v>
                </c:pt>
                <c:pt idx="1738">
                  <c:v>40</c:v>
                </c:pt>
                <c:pt idx="1739">
                  <c:v>24</c:v>
                </c:pt>
                <c:pt idx="1740">
                  <c:v>13</c:v>
                </c:pt>
                <c:pt idx="1741">
                  <c:v>38</c:v>
                </c:pt>
                <c:pt idx="1742">
                  <c:v>38</c:v>
                </c:pt>
                <c:pt idx="1743">
                  <c:v>33</c:v>
                </c:pt>
                <c:pt idx="1744">
                  <c:v>23</c:v>
                </c:pt>
                <c:pt idx="1745">
                  <c:v>31</c:v>
                </c:pt>
                <c:pt idx="1746">
                  <c:v>40</c:v>
                </c:pt>
                <c:pt idx="1747">
                  <c:v>21</c:v>
                </c:pt>
                <c:pt idx="1748">
                  <c:v>41</c:v>
                </c:pt>
                <c:pt idx="1749">
                  <c:v>34</c:v>
                </c:pt>
                <c:pt idx="1750">
                  <c:v>13</c:v>
                </c:pt>
                <c:pt idx="1751">
                  <c:v>25</c:v>
                </c:pt>
                <c:pt idx="1752">
                  <c:v>15</c:v>
                </c:pt>
                <c:pt idx="1753">
                  <c:v>24</c:v>
                </c:pt>
                <c:pt idx="1754">
                  <c:v>27</c:v>
                </c:pt>
                <c:pt idx="1755">
                  <c:v>25</c:v>
                </c:pt>
                <c:pt idx="1756">
                  <c:v>36</c:v>
                </c:pt>
                <c:pt idx="1757">
                  <c:v>36</c:v>
                </c:pt>
                <c:pt idx="1758">
                  <c:v>39</c:v>
                </c:pt>
                <c:pt idx="1759">
                  <c:v>41</c:v>
                </c:pt>
                <c:pt idx="1760">
                  <c:v>17</c:v>
                </c:pt>
                <c:pt idx="1761">
                  <c:v>34</c:v>
                </c:pt>
                <c:pt idx="1762">
                  <c:v>32</c:v>
                </c:pt>
                <c:pt idx="1763">
                  <c:v>27</c:v>
                </c:pt>
                <c:pt idx="1764">
                  <c:v>20</c:v>
                </c:pt>
                <c:pt idx="1765">
                  <c:v>17</c:v>
                </c:pt>
                <c:pt idx="1766">
                  <c:v>36</c:v>
                </c:pt>
                <c:pt idx="1767">
                  <c:v>6</c:v>
                </c:pt>
                <c:pt idx="1768">
                  <c:v>31</c:v>
                </c:pt>
                <c:pt idx="1769">
                  <c:v>46</c:v>
                </c:pt>
                <c:pt idx="1770">
                  <c:v>24</c:v>
                </c:pt>
                <c:pt idx="1771">
                  <c:v>11</c:v>
                </c:pt>
                <c:pt idx="1772">
                  <c:v>42</c:v>
                </c:pt>
                <c:pt idx="1773">
                  <c:v>46</c:v>
                </c:pt>
                <c:pt idx="1774">
                  <c:v>27</c:v>
                </c:pt>
                <c:pt idx="1775">
                  <c:v>21</c:v>
                </c:pt>
                <c:pt idx="1776">
                  <c:v>27</c:v>
                </c:pt>
                <c:pt idx="1777">
                  <c:v>21</c:v>
                </c:pt>
                <c:pt idx="1778">
                  <c:v>26</c:v>
                </c:pt>
                <c:pt idx="1779">
                  <c:v>29</c:v>
                </c:pt>
                <c:pt idx="1780">
                  <c:v>20</c:v>
                </c:pt>
                <c:pt idx="1781">
                  <c:v>38</c:v>
                </c:pt>
                <c:pt idx="1782">
                  <c:v>23</c:v>
                </c:pt>
                <c:pt idx="1783">
                  <c:v>29</c:v>
                </c:pt>
                <c:pt idx="1784">
                  <c:v>12</c:v>
                </c:pt>
                <c:pt idx="1785">
                  <c:v>11</c:v>
                </c:pt>
                <c:pt idx="1786">
                  <c:v>41</c:v>
                </c:pt>
                <c:pt idx="1787">
                  <c:v>8</c:v>
                </c:pt>
                <c:pt idx="1788">
                  <c:v>52</c:v>
                </c:pt>
                <c:pt idx="1789">
                  <c:v>38</c:v>
                </c:pt>
                <c:pt idx="1790">
                  <c:v>10</c:v>
                </c:pt>
                <c:pt idx="1791">
                  <c:v>50</c:v>
                </c:pt>
                <c:pt idx="1792">
                  <c:v>39</c:v>
                </c:pt>
                <c:pt idx="1793">
                  <c:v>25</c:v>
                </c:pt>
                <c:pt idx="1794">
                  <c:v>38</c:v>
                </c:pt>
                <c:pt idx="1795">
                  <c:v>13</c:v>
                </c:pt>
                <c:pt idx="1796">
                  <c:v>27</c:v>
                </c:pt>
                <c:pt idx="1797">
                  <c:v>55</c:v>
                </c:pt>
                <c:pt idx="1798">
                  <c:v>6</c:v>
                </c:pt>
                <c:pt idx="1799">
                  <c:v>32</c:v>
                </c:pt>
                <c:pt idx="1800">
                  <c:v>21</c:v>
                </c:pt>
                <c:pt idx="1801">
                  <c:v>30</c:v>
                </c:pt>
                <c:pt idx="1802">
                  <c:v>41</c:v>
                </c:pt>
                <c:pt idx="1803">
                  <c:v>43</c:v>
                </c:pt>
                <c:pt idx="1804">
                  <c:v>24</c:v>
                </c:pt>
                <c:pt idx="1805">
                  <c:v>45</c:v>
                </c:pt>
                <c:pt idx="1806">
                  <c:v>9</c:v>
                </c:pt>
                <c:pt idx="1807">
                  <c:v>40</c:v>
                </c:pt>
                <c:pt idx="1808">
                  <c:v>27</c:v>
                </c:pt>
                <c:pt idx="1809">
                  <c:v>40</c:v>
                </c:pt>
                <c:pt idx="1810">
                  <c:v>16</c:v>
                </c:pt>
                <c:pt idx="1811">
                  <c:v>20</c:v>
                </c:pt>
                <c:pt idx="1812">
                  <c:v>22</c:v>
                </c:pt>
                <c:pt idx="1813">
                  <c:v>16</c:v>
                </c:pt>
                <c:pt idx="1814">
                  <c:v>40</c:v>
                </c:pt>
                <c:pt idx="1815">
                  <c:v>27</c:v>
                </c:pt>
                <c:pt idx="1816">
                  <c:v>41</c:v>
                </c:pt>
                <c:pt idx="1817">
                  <c:v>22</c:v>
                </c:pt>
                <c:pt idx="1818">
                  <c:v>32</c:v>
                </c:pt>
                <c:pt idx="1819">
                  <c:v>50</c:v>
                </c:pt>
                <c:pt idx="1820">
                  <c:v>32</c:v>
                </c:pt>
                <c:pt idx="1821">
                  <c:v>20</c:v>
                </c:pt>
                <c:pt idx="1822">
                  <c:v>29</c:v>
                </c:pt>
                <c:pt idx="1823">
                  <c:v>6</c:v>
                </c:pt>
                <c:pt idx="1824">
                  <c:v>31</c:v>
                </c:pt>
                <c:pt idx="1825">
                  <c:v>47</c:v>
                </c:pt>
                <c:pt idx="1826">
                  <c:v>43</c:v>
                </c:pt>
                <c:pt idx="1827">
                  <c:v>20</c:v>
                </c:pt>
                <c:pt idx="1828">
                  <c:v>23</c:v>
                </c:pt>
                <c:pt idx="1829">
                  <c:v>24</c:v>
                </c:pt>
                <c:pt idx="1830">
                  <c:v>13</c:v>
                </c:pt>
                <c:pt idx="1831">
                  <c:v>18</c:v>
                </c:pt>
                <c:pt idx="1832">
                  <c:v>34</c:v>
                </c:pt>
                <c:pt idx="1833">
                  <c:v>40</c:v>
                </c:pt>
                <c:pt idx="1834">
                  <c:v>22</c:v>
                </c:pt>
                <c:pt idx="1835">
                  <c:v>26</c:v>
                </c:pt>
                <c:pt idx="1836">
                  <c:v>14</c:v>
                </c:pt>
                <c:pt idx="1837">
                  <c:v>27</c:v>
                </c:pt>
                <c:pt idx="1838">
                  <c:v>30</c:v>
                </c:pt>
                <c:pt idx="1839">
                  <c:v>41</c:v>
                </c:pt>
                <c:pt idx="1840">
                  <c:v>43</c:v>
                </c:pt>
                <c:pt idx="1841">
                  <c:v>19</c:v>
                </c:pt>
                <c:pt idx="1842">
                  <c:v>32</c:v>
                </c:pt>
                <c:pt idx="1843">
                  <c:v>13</c:v>
                </c:pt>
                <c:pt idx="1844">
                  <c:v>11</c:v>
                </c:pt>
                <c:pt idx="1845">
                  <c:v>24</c:v>
                </c:pt>
                <c:pt idx="1846">
                  <c:v>26</c:v>
                </c:pt>
                <c:pt idx="1847">
                  <c:v>37</c:v>
                </c:pt>
                <c:pt idx="1848">
                  <c:v>60</c:v>
                </c:pt>
                <c:pt idx="1849">
                  <c:v>37</c:v>
                </c:pt>
                <c:pt idx="1850">
                  <c:v>13</c:v>
                </c:pt>
                <c:pt idx="1851">
                  <c:v>14</c:v>
                </c:pt>
                <c:pt idx="1852">
                  <c:v>13</c:v>
                </c:pt>
                <c:pt idx="1853">
                  <c:v>13</c:v>
                </c:pt>
                <c:pt idx="1854">
                  <c:v>19</c:v>
                </c:pt>
                <c:pt idx="1855">
                  <c:v>41</c:v>
                </c:pt>
                <c:pt idx="1856">
                  <c:v>6</c:v>
                </c:pt>
                <c:pt idx="1857">
                  <c:v>35</c:v>
                </c:pt>
                <c:pt idx="1858">
                  <c:v>20</c:v>
                </c:pt>
                <c:pt idx="1859">
                  <c:v>33</c:v>
                </c:pt>
                <c:pt idx="1860">
                  <c:v>17</c:v>
                </c:pt>
                <c:pt idx="1861">
                  <c:v>34</c:v>
                </c:pt>
                <c:pt idx="1862">
                  <c:v>35</c:v>
                </c:pt>
                <c:pt idx="1863">
                  <c:v>33</c:v>
                </c:pt>
                <c:pt idx="1864">
                  <c:v>24</c:v>
                </c:pt>
                <c:pt idx="1865">
                  <c:v>41</c:v>
                </c:pt>
                <c:pt idx="1866">
                  <c:v>17</c:v>
                </c:pt>
                <c:pt idx="1867">
                  <c:v>46</c:v>
                </c:pt>
                <c:pt idx="1868">
                  <c:v>34</c:v>
                </c:pt>
                <c:pt idx="1869">
                  <c:v>38</c:v>
                </c:pt>
                <c:pt idx="1870">
                  <c:v>36</c:v>
                </c:pt>
                <c:pt idx="1871">
                  <c:v>49</c:v>
                </c:pt>
                <c:pt idx="1872">
                  <c:v>12</c:v>
                </c:pt>
                <c:pt idx="1873">
                  <c:v>44</c:v>
                </c:pt>
                <c:pt idx="1874">
                  <c:v>28</c:v>
                </c:pt>
                <c:pt idx="1875">
                  <c:v>8</c:v>
                </c:pt>
                <c:pt idx="1876">
                  <c:v>32</c:v>
                </c:pt>
                <c:pt idx="1877">
                  <c:v>43</c:v>
                </c:pt>
                <c:pt idx="1878">
                  <c:v>27</c:v>
                </c:pt>
                <c:pt idx="1879">
                  <c:v>20</c:v>
                </c:pt>
                <c:pt idx="1880">
                  <c:v>14</c:v>
                </c:pt>
                <c:pt idx="1881">
                  <c:v>30</c:v>
                </c:pt>
                <c:pt idx="1882">
                  <c:v>20</c:v>
                </c:pt>
                <c:pt idx="1883">
                  <c:v>45</c:v>
                </c:pt>
                <c:pt idx="1884">
                  <c:v>26</c:v>
                </c:pt>
                <c:pt idx="1885">
                  <c:v>23</c:v>
                </c:pt>
                <c:pt idx="1886">
                  <c:v>17</c:v>
                </c:pt>
                <c:pt idx="1887">
                  <c:v>19</c:v>
                </c:pt>
                <c:pt idx="1888">
                  <c:v>26</c:v>
                </c:pt>
                <c:pt idx="1889">
                  <c:v>29</c:v>
                </c:pt>
                <c:pt idx="1890">
                  <c:v>22</c:v>
                </c:pt>
                <c:pt idx="1891">
                  <c:v>42</c:v>
                </c:pt>
                <c:pt idx="1892">
                  <c:v>33</c:v>
                </c:pt>
                <c:pt idx="1893">
                  <c:v>35</c:v>
                </c:pt>
                <c:pt idx="1894">
                  <c:v>18</c:v>
                </c:pt>
                <c:pt idx="1895">
                  <c:v>18</c:v>
                </c:pt>
                <c:pt idx="1896">
                  <c:v>23</c:v>
                </c:pt>
                <c:pt idx="1897">
                  <c:v>48</c:v>
                </c:pt>
                <c:pt idx="1898">
                  <c:v>30</c:v>
                </c:pt>
                <c:pt idx="1899">
                  <c:v>18</c:v>
                </c:pt>
                <c:pt idx="1900">
                  <c:v>32</c:v>
                </c:pt>
                <c:pt idx="1901">
                  <c:v>22</c:v>
                </c:pt>
                <c:pt idx="1902">
                  <c:v>25</c:v>
                </c:pt>
                <c:pt idx="1903">
                  <c:v>31</c:v>
                </c:pt>
                <c:pt idx="1904">
                  <c:v>42</c:v>
                </c:pt>
                <c:pt idx="1905">
                  <c:v>24</c:v>
                </c:pt>
                <c:pt idx="1906">
                  <c:v>31</c:v>
                </c:pt>
                <c:pt idx="1907">
                  <c:v>48</c:v>
                </c:pt>
                <c:pt idx="1908">
                  <c:v>26</c:v>
                </c:pt>
                <c:pt idx="1909">
                  <c:v>24</c:v>
                </c:pt>
                <c:pt idx="1910">
                  <c:v>40</c:v>
                </c:pt>
                <c:pt idx="1911">
                  <c:v>37</c:v>
                </c:pt>
                <c:pt idx="1912">
                  <c:v>27</c:v>
                </c:pt>
                <c:pt idx="1913">
                  <c:v>32</c:v>
                </c:pt>
                <c:pt idx="1914">
                  <c:v>13</c:v>
                </c:pt>
                <c:pt idx="1915">
                  <c:v>36</c:v>
                </c:pt>
                <c:pt idx="1916">
                  <c:v>39</c:v>
                </c:pt>
                <c:pt idx="1917">
                  <c:v>39</c:v>
                </c:pt>
                <c:pt idx="1918">
                  <c:v>12</c:v>
                </c:pt>
                <c:pt idx="1919">
                  <c:v>37</c:v>
                </c:pt>
                <c:pt idx="1920">
                  <c:v>51</c:v>
                </c:pt>
                <c:pt idx="1921">
                  <c:v>27</c:v>
                </c:pt>
                <c:pt idx="1922">
                  <c:v>13</c:v>
                </c:pt>
                <c:pt idx="1923">
                  <c:v>33</c:v>
                </c:pt>
                <c:pt idx="1924">
                  <c:v>41</c:v>
                </c:pt>
                <c:pt idx="1925">
                  <c:v>36</c:v>
                </c:pt>
                <c:pt idx="1926">
                  <c:v>34</c:v>
                </c:pt>
                <c:pt idx="1927">
                  <c:v>21</c:v>
                </c:pt>
                <c:pt idx="1928">
                  <c:v>41</c:v>
                </c:pt>
                <c:pt idx="1929">
                  <c:v>33</c:v>
                </c:pt>
                <c:pt idx="1930">
                  <c:v>33</c:v>
                </c:pt>
                <c:pt idx="1931">
                  <c:v>31</c:v>
                </c:pt>
                <c:pt idx="1932">
                  <c:v>8</c:v>
                </c:pt>
                <c:pt idx="1933">
                  <c:v>34</c:v>
                </c:pt>
                <c:pt idx="1934">
                  <c:v>32</c:v>
                </c:pt>
                <c:pt idx="1935">
                  <c:v>7</c:v>
                </c:pt>
                <c:pt idx="1936">
                  <c:v>40</c:v>
                </c:pt>
                <c:pt idx="1937">
                  <c:v>30</c:v>
                </c:pt>
                <c:pt idx="1938">
                  <c:v>11</c:v>
                </c:pt>
                <c:pt idx="1939">
                  <c:v>26</c:v>
                </c:pt>
                <c:pt idx="1940">
                  <c:v>12</c:v>
                </c:pt>
                <c:pt idx="1941">
                  <c:v>20</c:v>
                </c:pt>
                <c:pt idx="1942">
                  <c:v>31</c:v>
                </c:pt>
                <c:pt idx="1943">
                  <c:v>41</c:v>
                </c:pt>
                <c:pt idx="1944">
                  <c:v>12</c:v>
                </c:pt>
                <c:pt idx="1945">
                  <c:v>53</c:v>
                </c:pt>
                <c:pt idx="1946">
                  <c:v>11</c:v>
                </c:pt>
                <c:pt idx="1947">
                  <c:v>35</c:v>
                </c:pt>
                <c:pt idx="1948">
                  <c:v>13</c:v>
                </c:pt>
                <c:pt idx="1949">
                  <c:v>27</c:v>
                </c:pt>
                <c:pt idx="1950">
                  <c:v>23</c:v>
                </c:pt>
                <c:pt idx="1951">
                  <c:v>27</c:v>
                </c:pt>
                <c:pt idx="1952">
                  <c:v>19</c:v>
                </c:pt>
                <c:pt idx="1953">
                  <c:v>37</c:v>
                </c:pt>
                <c:pt idx="1954">
                  <c:v>27</c:v>
                </c:pt>
                <c:pt idx="1955">
                  <c:v>20</c:v>
                </c:pt>
                <c:pt idx="1956">
                  <c:v>18</c:v>
                </c:pt>
                <c:pt idx="1957">
                  <c:v>46</c:v>
                </c:pt>
                <c:pt idx="1958">
                  <c:v>29</c:v>
                </c:pt>
                <c:pt idx="1959">
                  <c:v>22</c:v>
                </c:pt>
                <c:pt idx="1960">
                  <c:v>14</c:v>
                </c:pt>
                <c:pt idx="1961">
                  <c:v>9</c:v>
                </c:pt>
                <c:pt idx="1962">
                  <c:v>23</c:v>
                </c:pt>
                <c:pt idx="1963">
                  <c:v>14</c:v>
                </c:pt>
                <c:pt idx="1964">
                  <c:v>42</c:v>
                </c:pt>
                <c:pt idx="1965">
                  <c:v>10</c:v>
                </c:pt>
                <c:pt idx="1966">
                  <c:v>37</c:v>
                </c:pt>
                <c:pt idx="1967">
                  <c:v>36</c:v>
                </c:pt>
                <c:pt idx="1968">
                  <c:v>17</c:v>
                </c:pt>
                <c:pt idx="1969">
                  <c:v>27</c:v>
                </c:pt>
                <c:pt idx="1970">
                  <c:v>28</c:v>
                </c:pt>
                <c:pt idx="1971">
                  <c:v>18</c:v>
                </c:pt>
                <c:pt idx="1972">
                  <c:v>25</c:v>
                </c:pt>
                <c:pt idx="1973">
                  <c:v>10</c:v>
                </c:pt>
                <c:pt idx="1974">
                  <c:v>18</c:v>
                </c:pt>
                <c:pt idx="1975">
                  <c:v>27</c:v>
                </c:pt>
                <c:pt idx="1976">
                  <c:v>28</c:v>
                </c:pt>
                <c:pt idx="1977">
                  <c:v>8</c:v>
                </c:pt>
                <c:pt idx="1978">
                  <c:v>24</c:v>
                </c:pt>
                <c:pt idx="1979">
                  <c:v>14</c:v>
                </c:pt>
                <c:pt idx="1980">
                  <c:v>42</c:v>
                </c:pt>
                <c:pt idx="1981">
                  <c:v>21</c:v>
                </c:pt>
                <c:pt idx="1982">
                  <c:v>44</c:v>
                </c:pt>
                <c:pt idx="1983">
                  <c:v>14</c:v>
                </c:pt>
                <c:pt idx="1984">
                  <c:v>21</c:v>
                </c:pt>
                <c:pt idx="1985">
                  <c:v>8</c:v>
                </c:pt>
                <c:pt idx="1986">
                  <c:v>23</c:v>
                </c:pt>
                <c:pt idx="1987">
                  <c:v>8</c:v>
                </c:pt>
                <c:pt idx="1988">
                  <c:v>21</c:v>
                </c:pt>
                <c:pt idx="1989">
                  <c:v>27</c:v>
                </c:pt>
                <c:pt idx="1990">
                  <c:v>37</c:v>
                </c:pt>
                <c:pt idx="1991">
                  <c:v>20</c:v>
                </c:pt>
                <c:pt idx="1992">
                  <c:v>27</c:v>
                </c:pt>
                <c:pt idx="1993">
                  <c:v>36</c:v>
                </c:pt>
                <c:pt idx="1994">
                  <c:v>20</c:v>
                </c:pt>
                <c:pt idx="1995">
                  <c:v>46</c:v>
                </c:pt>
                <c:pt idx="1996">
                  <c:v>34</c:v>
                </c:pt>
                <c:pt idx="1997">
                  <c:v>38</c:v>
                </c:pt>
                <c:pt idx="1998">
                  <c:v>39</c:v>
                </c:pt>
                <c:pt idx="1999">
                  <c:v>19</c:v>
                </c:pt>
                <c:pt idx="2000">
                  <c:v>30</c:v>
                </c:pt>
                <c:pt idx="2001">
                  <c:v>18</c:v>
                </c:pt>
                <c:pt idx="2002">
                  <c:v>34</c:v>
                </c:pt>
                <c:pt idx="2003">
                  <c:v>34</c:v>
                </c:pt>
                <c:pt idx="2004">
                  <c:v>39</c:v>
                </c:pt>
                <c:pt idx="2005">
                  <c:v>44</c:v>
                </c:pt>
                <c:pt idx="2006">
                  <c:v>38</c:v>
                </c:pt>
                <c:pt idx="2007">
                  <c:v>28</c:v>
                </c:pt>
                <c:pt idx="2008">
                  <c:v>14</c:v>
                </c:pt>
                <c:pt idx="2009">
                  <c:v>18</c:v>
                </c:pt>
                <c:pt idx="2010">
                  <c:v>38</c:v>
                </c:pt>
                <c:pt idx="2011">
                  <c:v>35</c:v>
                </c:pt>
                <c:pt idx="2012">
                  <c:v>39</c:v>
                </c:pt>
                <c:pt idx="2013">
                  <c:v>20</c:v>
                </c:pt>
                <c:pt idx="2014">
                  <c:v>22</c:v>
                </c:pt>
                <c:pt idx="2015">
                  <c:v>22</c:v>
                </c:pt>
                <c:pt idx="2016">
                  <c:v>30</c:v>
                </c:pt>
                <c:pt idx="2017">
                  <c:v>42</c:v>
                </c:pt>
                <c:pt idx="2018">
                  <c:v>20</c:v>
                </c:pt>
                <c:pt idx="2019">
                  <c:v>42</c:v>
                </c:pt>
                <c:pt idx="2020">
                  <c:v>13</c:v>
                </c:pt>
                <c:pt idx="2021">
                  <c:v>32</c:v>
                </c:pt>
                <c:pt idx="2022">
                  <c:v>68</c:v>
                </c:pt>
                <c:pt idx="2023">
                  <c:v>33</c:v>
                </c:pt>
                <c:pt idx="2024">
                  <c:v>42</c:v>
                </c:pt>
                <c:pt idx="2025">
                  <c:v>37</c:v>
                </c:pt>
                <c:pt idx="2026">
                  <c:v>46</c:v>
                </c:pt>
                <c:pt idx="2027">
                  <c:v>23</c:v>
                </c:pt>
                <c:pt idx="2028">
                  <c:v>14</c:v>
                </c:pt>
                <c:pt idx="2029">
                  <c:v>21</c:v>
                </c:pt>
                <c:pt idx="2030">
                  <c:v>42</c:v>
                </c:pt>
                <c:pt idx="2031">
                  <c:v>39</c:v>
                </c:pt>
                <c:pt idx="2032">
                  <c:v>44</c:v>
                </c:pt>
                <c:pt idx="2033">
                  <c:v>24</c:v>
                </c:pt>
                <c:pt idx="2034">
                  <c:v>25</c:v>
                </c:pt>
                <c:pt idx="2035">
                  <c:v>20</c:v>
                </c:pt>
                <c:pt idx="2036">
                  <c:v>29</c:v>
                </c:pt>
                <c:pt idx="2037">
                  <c:v>16</c:v>
                </c:pt>
                <c:pt idx="2038">
                  <c:v>9</c:v>
                </c:pt>
                <c:pt idx="2039">
                  <c:v>44</c:v>
                </c:pt>
                <c:pt idx="2040">
                  <c:v>19</c:v>
                </c:pt>
                <c:pt idx="2041">
                  <c:v>38</c:v>
                </c:pt>
                <c:pt idx="2042">
                  <c:v>16</c:v>
                </c:pt>
                <c:pt idx="2043">
                  <c:v>23</c:v>
                </c:pt>
                <c:pt idx="2044">
                  <c:v>44</c:v>
                </c:pt>
                <c:pt idx="2045">
                  <c:v>8</c:v>
                </c:pt>
                <c:pt idx="2046">
                  <c:v>48</c:v>
                </c:pt>
                <c:pt idx="2047">
                  <c:v>14</c:v>
                </c:pt>
                <c:pt idx="2048">
                  <c:v>38</c:v>
                </c:pt>
                <c:pt idx="2049">
                  <c:v>18</c:v>
                </c:pt>
                <c:pt idx="2050">
                  <c:v>35</c:v>
                </c:pt>
                <c:pt idx="2051">
                  <c:v>10</c:v>
                </c:pt>
                <c:pt idx="2052">
                  <c:v>25</c:v>
                </c:pt>
                <c:pt idx="2053">
                  <c:v>22</c:v>
                </c:pt>
                <c:pt idx="2054">
                  <c:v>55</c:v>
                </c:pt>
                <c:pt idx="2055">
                  <c:v>19</c:v>
                </c:pt>
                <c:pt idx="2056">
                  <c:v>37</c:v>
                </c:pt>
                <c:pt idx="2057">
                  <c:v>31</c:v>
                </c:pt>
                <c:pt idx="2058">
                  <c:v>21</c:v>
                </c:pt>
                <c:pt idx="2059">
                  <c:v>49</c:v>
                </c:pt>
                <c:pt idx="2060">
                  <c:v>17</c:v>
                </c:pt>
                <c:pt idx="2061">
                  <c:v>37</c:v>
                </c:pt>
                <c:pt idx="2062">
                  <c:v>20</c:v>
                </c:pt>
                <c:pt idx="2063">
                  <c:v>9</c:v>
                </c:pt>
                <c:pt idx="2064">
                  <c:v>20</c:v>
                </c:pt>
                <c:pt idx="2065">
                  <c:v>14</c:v>
                </c:pt>
                <c:pt idx="2066">
                  <c:v>42</c:v>
                </c:pt>
                <c:pt idx="2067">
                  <c:v>32</c:v>
                </c:pt>
                <c:pt idx="2068">
                  <c:v>36</c:v>
                </c:pt>
                <c:pt idx="2069">
                  <c:v>38</c:v>
                </c:pt>
                <c:pt idx="2070">
                  <c:v>45</c:v>
                </c:pt>
                <c:pt idx="2071">
                  <c:v>32</c:v>
                </c:pt>
                <c:pt idx="2072">
                  <c:v>16</c:v>
                </c:pt>
                <c:pt idx="2073">
                  <c:v>18</c:v>
                </c:pt>
                <c:pt idx="2074">
                  <c:v>39</c:v>
                </c:pt>
                <c:pt idx="2075">
                  <c:v>32</c:v>
                </c:pt>
                <c:pt idx="2076">
                  <c:v>17</c:v>
                </c:pt>
                <c:pt idx="2077">
                  <c:v>38</c:v>
                </c:pt>
                <c:pt idx="2078">
                  <c:v>25</c:v>
                </c:pt>
                <c:pt idx="2079">
                  <c:v>35</c:v>
                </c:pt>
                <c:pt idx="2080">
                  <c:v>25</c:v>
                </c:pt>
                <c:pt idx="2081">
                  <c:v>10</c:v>
                </c:pt>
                <c:pt idx="2082">
                  <c:v>43</c:v>
                </c:pt>
                <c:pt idx="2083">
                  <c:v>27</c:v>
                </c:pt>
                <c:pt idx="2084">
                  <c:v>33</c:v>
                </c:pt>
                <c:pt idx="2085">
                  <c:v>20</c:v>
                </c:pt>
                <c:pt idx="2086">
                  <c:v>18</c:v>
                </c:pt>
                <c:pt idx="2087">
                  <c:v>31</c:v>
                </c:pt>
                <c:pt idx="2088">
                  <c:v>50</c:v>
                </c:pt>
                <c:pt idx="2089">
                  <c:v>33</c:v>
                </c:pt>
                <c:pt idx="2090">
                  <c:v>8</c:v>
                </c:pt>
                <c:pt idx="2091">
                  <c:v>11</c:v>
                </c:pt>
                <c:pt idx="2092">
                  <c:v>23</c:v>
                </c:pt>
                <c:pt idx="2093">
                  <c:v>38</c:v>
                </c:pt>
                <c:pt idx="2094">
                  <c:v>44</c:v>
                </c:pt>
                <c:pt idx="2095">
                  <c:v>5</c:v>
                </c:pt>
                <c:pt idx="2096">
                  <c:v>19</c:v>
                </c:pt>
                <c:pt idx="2097">
                  <c:v>13</c:v>
                </c:pt>
                <c:pt idx="2098">
                  <c:v>33</c:v>
                </c:pt>
                <c:pt idx="2099">
                  <c:v>44</c:v>
                </c:pt>
                <c:pt idx="2100">
                  <c:v>31</c:v>
                </c:pt>
                <c:pt idx="2101">
                  <c:v>22</c:v>
                </c:pt>
                <c:pt idx="2102">
                  <c:v>35</c:v>
                </c:pt>
                <c:pt idx="2103">
                  <c:v>33</c:v>
                </c:pt>
                <c:pt idx="2104">
                  <c:v>36</c:v>
                </c:pt>
                <c:pt idx="2105">
                  <c:v>34</c:v>
                </c:pt>
                <c:pt idx="2106">
                  <c:v>21</c:v>
                </c:pt>
                <c:pt idx="2107">
                  <c:v>18</c:v>
                </c:pt>
                <c:pt idx="2108">
                  <c:v>42</c:v>
                </c:pt>
                <c:pt idx="2109">
                  <c:v>31</c:v>
                </c:pt>
                <c:pt idx="2110">
                  <c:v>35</c:v>
                </c:pt>
                <c:pt idx="2111">
                  <c:v>37</c:v>
                </c:pt>
                <c:pt idx="2112">
                  <c:v>34</c:v>
                </c:pt>
                <c:pt idx="2113">
                  <c:v>27</c:v>
                </c:pt>
                <c:pt idx="2114">
                  <c:v>20</c:v>
                </c:pt>
                <c:pt idx="2115">
                  <c:v>27</c:v>
                </c:pt>
                <c:pt idx="2116">
                  <c:v>43</c:v>
                </c:pt>
                <c:pt idx="2117">
                  <c:v>49</c:v>
                </c:pt>
                <c:pt idx="2118">
                  <c:v>30</c:v>
                </c:pt>
                <c:pt idx="2119">
                  <c:v>35</c:v>
                </c:pt>
                <c:pt idx="2120">
                  <c:v>39</c:v>
                </c:pt>
                <c:pt idx="2121">
                  <c:v>34</c:v>
                </c:pt>
                <c:pt idx="2122">
                  <c:v>29</c:v>
                </c:pt>
                <c:pt idx="2123">
                  <c:v>17</c:v>
                </c:pt>
                <c:pt idx="2124">
                  <c:v>54</c:v>
                </c:pt>
                <c:pt idx="2125">
                  <c:v>41</c:v>
                </c:pt>
                <c:pt idx="2126">
                  <c:v>22</c:v>
                </c:pt>
                <c:pt idx="2127">
                  <c:v>29</c:v>
                </c:pt>
                <c:pt idx="2128">
                  <c:v>38</c:v>
                </c:pt>
                <c:pt idx="2129">
                  <c:v>10</c:v>
                </c:pt>
                <c:pt idx="2130">
                  <c:v>40</c:v>
                </c:pt>
                <c:pt idx="2131">
                  <c:v>32</c:v>
                </c:pt>
                <c:pt idx="2132">
                  <c:v>44</c:v>
                </c:pt>
                <c:pt idx="2133">
                  <c:v>45</c:v>
                </c:pt>
                <c:pt idx="2134">
                  <c:v>41</c:v>
                </c:pt>
                <c:pt idx="2135">
                  <c:v>34</c:v>
                </c:pt>
                <c:pt idx="2136">
                  <c:v>21</c:v>
                </c:pt>
                <c:pt idx="2137">
                  <c:v>50</c:v>
                </c:pt>
                <c:pt idx="2138">
                  <c:v>26</c:v>
                </c:pt>
                <c:pt idx="2139">
                  <c:v>27</c:v>
                </c:pt>
                <c:pt idx="2140">
                  <c:v>43</c:v>
                </c:pt>
                <c:pt idx="2141">
                  <c:v>41</c:v>
                </c:pt>
                <c:pt idx="2142">
                  <c:v>29</c:v>
                </c:pt>
                <c:pt idx="2143">
                  <c:v>25</c:v>
                </c:pt>
                <c:pt idx="2144">
                  <c:v>14</c:v>
                </c:pt>
                <c:pt idx="2145">
                  <c:v>38</c:v>
                </c:pt>
                <c:pt idx="2146">
                  <c:v>27</c:v>
                </c:pt>
                <c:pt idx="2147">
                  <c:v>40</c:v>
                </c:pt>
                <c:pt idx="2148">
                  <c:v>10</c:v>
                </c:pt>
                <c:pt idx="2149">
                  <c:v>38</c:v>
                </c:pt>
                <c:pt idx="2150">
                  <c:v>17</c:v>
                </c:pt>
                <c:pt idx="2151">
                  <c:v>43</c:v>
                </c:pt>
                <c:pt idx="2152">
                  <c:v>30</c:v>
                </c:pt>
                <c:pt idx="2153">
                  <c:v>10</c:v>
                </c:pt>
                <c:pt idx="2154">
                  <c:v>38</c:v>
                </c:pt>
                <c:pt idx="2155">
                  <c:v>18</c:v>
                </c:pt>
                <c:pt idx="2156">
                  <c:v>19</c:v>
                </c:pt>
                <c:pt idx="2157">
                  <c:v>26</c:v>
                </c:pt>
                <c:pt idx="2158">
                  <c:v>41</c:v>
                </c:pt>
                <c:pt idx="2159">
                  <c:v>32</c:v>
                </c:pt>
                <c:pt idx="2160">
                  <c:v>11</c:v>
                </c:pt>
                <c:pt idx="2161">
                  <c:v>20</c:v>
                </c:pt>
                <c:pt idx="2162">
                  <c:v>27</c:v>
                </c:pt>
                <c:pt idx="2163">
                  <c:v>12</c:v>
                </c:pt>
                <c:pt idx="2164">
                  <c:v>32</c:v>
                </c:pt>
                <c:pt idx="2165">
                  <c:v>34</c:v>
                </c:pt>
                <c:pt idx="2166">
                  <c:v>42</c:v>
                </c:pt>
                <c:pt idx="2167">
                  <c:v>68</c:v>
                </c:pt>
                <c:pt idx="2168">
                  <c:v>25</c:v>
                </c:pt>
                <c:pt idx="2169">
                  <c:v>17</c:v>
                </c:pt>
                <c:pt idx="2170">
                  <c:v>29</c:v>
                </c:pt>
                <c:pt idx="2171">
                  <c:v>21</c:v>
                </c:pt>
                <c:pt idx="2172">
                  <c:v>27</c:v>
                </c:pt>
                <c:pt idx="2173">
                  <c:v>38</c:v>
                </c:pt>
                <c:pt idx="2174">
                  <c:v>19</c:v>
                </c:pt>
                <c:pt idx="2175">
                  <c:v>33</c:v>
                </c:pt>
                <c:pt idx="2176">
                  <c:v>9</c:v>
                </c:pt>
                <c:pt idx="2177">
                  <c:v>45</c:v>
                </c:pt>
                <c:pt idx="2178">
                  <c:v>13</c:v>
                </c:pt>
                <c:pt idx="2179">
                  <c:v>13</c:v>
                </c:pt>
                <c:pt idx="2180">
                  <c:v>23</c:v>
                </c:pt>
                <c:pt idx="2181">
                  <c:v>29</c:v>
                </c:pt>
                <c:pt idx="2182">
                  <c:v>33</c:v>
                </c:pt>
                <c:pt idx="2183">
                  <c:v>47</c:v>
                </c:pt>
                <c:pt idx="2184">
                  <c:v>40</c:v>
                </c:pt>
                <c:pt idx="2185">
                  <c:v>9</c:v>
                </c:pt>
                <c:pt idx="2186">
                  <c:v>27</c:v>
                </c:pt>
                <c:pt idx="2187">
                  <c:v>14</c:v>
                </c:pt>
                <c:pt idx="2188">
                  <c:v>26</c:v>
                </c:pt>
                <c:pt idx="2189">
                  <c:v>26</c:v>
                </c:pt>
                <c:pt idx="2190">
                  <c:v>33</c:v>
                </c:pt>
                <c:pt idx="2191">
                  <c:v>29</c:v>
                </c:pt>
                <c:pt idx="2192">
                  <c:v>28</c:v>
                </c:pt>
                <c:pt idx="2193">
                  <c:v>34</c:v>
                </c:pt>
                <c:pt idx="2194">
                  <c:v>27</c:v>
                </c:pt>
                <c:pt idx="2195">
                  <c:v>34</c:v>
                </c:pt>
                <c:pt idx="2196">
                  <c:v>40</c:v>
                </c:pt>
                <c:pt idx="2197">
                  <c:v>43</c:v>
                </c:pt>
                <c:pt idx="2198">
                  <c:v>26</c:v>
                </c:pt>
                <c:pt idx="2199">
                  <c:v>37</c:v>
                </c:pt>
                <c:pt idx="2200">
                  <c:v>39</c:v>
                </c:pt>
                <c:pt idx="2201">
                  <c:v>19</c:v>
                </c:pt>
                <c:pt idx="2202">
                  <c:v>45</c:v>
                </c:pt>
                <c:pt idx="2203">
                  <c:v>29</c:v>
                </c:pt>
                <c:pt idx="2204">
                  <c:v>13</c:v>
                </c:pt>
                <c:pt idx="2205">
                  <c:v>12</c:v>
                </c:pt>
                <c:pt idx="2206">
                  <c:v>35</c:v>
                </c:pt>
                <c:pt idx="2207">
                  <c:v>35</c:v>
                </c:pt>
                <c:pt idx="2208">
                  <c:v>20</c:v>
                </c:pt>
                <c:pt idx="2209">
                  <c:v>12</c:v>
                </c:pt>
                <c:pt idx="2210">
                  <c:v>6</c:v>
                </c:pt>
                <c:pt idx="2211">
                  <c:v>35</c:v>
                </c:pt>
                <c:pt idx="2212">
                  <c:v>39</c:v>
                </c:pt>
                <c:pt idx="2213">
                  <c:v>25</c:v>
                </c:pt>
                <c:pt idx="2214">
                  <c:v>16</c:v>
                </c:pt>
                <c:pt idx="2215">
                  <c:v>35</c:v>
                </c:pt>
                <c:pt idx="2216">
                  <c:v>29</c:v>
                </c:pt>
                <c:pt idx="2217">
                  <c:v>52</c:v>
                </c:pt>
                <c:pt idx="2218">
                  <c:v>20</c:v>
                </c:pt>
                <c:pt idx="2219">
                  <c:v>49</c:v>
                </c:pt>
                <c:pt idx="2220">
                  <c:v>24</c:v>
                </c:pt>
                <c:pt idx="2221">
                  <c:v>32</c:v>
                </c:pt>
                <c:pt idx="2222">
                  <c:v>21</c:v>
                </c:pt>
                <c:pt idx="2223">
                  <c:v>20</c:v>
                </c:pt>
                <c:pt idx="2224">
                  <c:v>22</c:v>
                </c:pt>
                <c:pt idx="2225">
                  <c:v>29</c:v>
                </c:pt>
                <c:pt idx="2226">
                  <c:v>39</c:v>
                </c:pt>
                <c:pt idx="2227">
                  <c:v>33</c:v>
                </c:pt>
                <c:pt idx="2228">
                  <c:v>20</c:v>
                </c:pt>
                <c:pt idx="2229">
                  <c:v>37</c:v>
                </c:pt>
                <c:pt idx="2230">
                  <c:v>13</c:v>
                </c:pt>
                <c:pt idx="2231">
                  <c:v>43</c:v>
                </c:pt>
                <c:pt idx="2232">
                  <c:v>27</c:v>
                </c:pt>
                <c:pt idx="2233">
                  <c:v>26</c:v>
                </c:pt>
                <c:pt idx="2234">
                  <c:v>35</c:v>
                </c:pt>
                <c:pt idx="2235">
                  <c:v>51</c:v>
                </c:pt>
                <c:pt idx="2236">
                  <c:v>43</c:v>
                </c:pt>
                <c:pt idx="2237">
                  <c:v>9</c:v>
                </c:pt>
                <c:pt idx="2238">
                  <c:v>41</c:v>
                </c:pt>
                <c:pt idx="2239">
                  <c:v>7</c:v>
                </c:pt>
                <c:pt idx="2240">
                  <c:v>24</c:v>
                </c:pt>
                <c:pt idx="2241">
                  <c:v>7</c:v>
                </c:pt>
                <c:pt idx="2242">
                  <c:v>35</c:v>
                </c:pt>
                <c:pt idx="2243">
                  <c:v>23</c:v>
                </c:pt>
                <c:pt idx="2244">
                  <c:v>24</c:v>
                </c:pt>
                <c:pt idx="2245">
                  <c:v>18</c:v>
                </c:pt>
                <c:pt idx="2246">
                  <c:v>49</c:v>
                </c:pt>
                <c:pt idx="2247">
                  <c:v>29</c:v>
                </c:pt>
                <c:pt idx="2248">
                  <c:v>20</c:v>
                </c:pt>
                <c:pt idx="2249">
                  <c:v>21</c:v>
                </c:pt>
                <c:pt idx="2250">
                  <c:v>25</c:v>
                </c:pt>
                <c:pt idx="2251">
                  <c:v>21</c:v>
                </c:pt>
                <c:pt idx="2252">
                  <c:v>29</c:v>
                </c:pt>
                <c:pt idx="2253">
                  <c:v>8</c:v>
                </c:pt>
                <c:pt idx="2254">
                  <c:v>38</c:v>
                </c:pt>
                <c:pt idx="2255">
                  <c:v>32</c:v>
                </c:pt>
                <c:pt idx="2256">
                  <c:v>25</c:v>
                </c:pt>
                <c:pt idx="2257">
                  <c:v>28</c:v>
                </c:pt>
                <c:pt idx="2258">
                  <c:v>19</c:v>
                </c:pt>
                <c:pt idx="2259">
                  <c:v>15</c:v>
                </c:pt>
                <c:pt idx="2260">
                  <c:v>43</c:v>
                </c:pt>
                <c:pt idx="2261">
                  <c:v>25</c:v>
                </c:pt>
                <c:pt idx="2262">
                  <c:v>19</c:v>
                </c:pt>
                <c:pt idx="2263">
                  <c:v>21</c:v>
                </c:pt>
                <c:pt idx="2264">
                  <c:v>46</c:v>
                </c:pt>
                <c:pt idx="2265">
                  <c:v>33</c:v>
                </c:pt>
                <c:pt idx="2266">
                  <c:v>33</c:v>
                </c:pt>
                <c:pt idx="2267">
                  <c:v>23</c:v>
                </c:pt>
                <c:pt idx="2268">
                  <c:v>40</c:v>
                </c:pt>
                <c:pt idx="2269">
                  <c:v>46</c:v>
                </c:pt>
                <c:pt idx="2270">
                  <c:v>35</c:v>
                </c:pt>
                <c:pt idx="2271">
                  <c:v>26</c:v>
                </c:pt>
                <c:pt idx="2272">
                  <c:v>21</c:v>
                </c:pt>
                <c:pt idx="2273">
                  <c:v>36</c:v>
                </c:pt>
                <c:pt idx="2274">
                  <c:v>39</c:v>
                </c:pt>
                <c:pt idx="2275">
                  <c:v>52</c:v>
                </c:pt>
                <c:pt idx="2276">
                  <c:v>13</c:v>
                </c:pt>
                <c:pt idx="2277">
                  <c:v>35</c:v>
                </c:pt>
                <c:pt idx="2278">
                  <c:v>16</c:v>
                </c:pt>
                <c:pt idx="2279">
                  <c:v>29</c:v>
                </c:pt>
                <c:pt idx="2280">
                  <c:v>44</c:v>
                </c:pt>
                <c:pt idx="2281">
                  <c:v>27</c:v>
                </c:pt>
                <c:pt idx="2282">
                  <c:v>20</c:v>
                </c:pt>
                <c:pt idx="2283">
                  <c:v>27</c:v>
                </c:pt>
                <c:pt idx="2284">
                  <c:v>13</c:v>
                </c:pt>
                <c:pt idx="2285">
                  <c:v>20</c:v>
                </c:pt>
                <c:pt idx="2286">
                  <c:v>26</c:v>
                </c:pt>
                <c:pt idx="2287">
                  <c:v>19</c:v>
                </c:pt>
                <c:pt idx="2288">
                  <c:v>22</c:v>
                </c:pt>
                <c:pt idx="2289">
                  <c:v>35</c:v>
                </c:pt>
                <c:pt idx="2290">
                  <c:v>33</c:v>
                </c:pt>
                <c:pt idx="2291">
                  <c:v>18</c:v>
                </c:pt>
                <c:pt idx="2292">
                  <c:v>45</c:v>
                </c:pt>
                <c:pt idx="2293">
                  <c:v>18</c:v>
                </c:pt>
                <c:pt idx="2294">
                  <c:v>43</c:v>
                </c:pt>
                <c:pt idx="2295">
                  <c:v>6</c:v>
                </c:pt>
                <c:pt idx="2296">
                  <c:v>39</c:v>
                </c:pt>
                <c:pt idx="2297">
                  <c:v>14</c:v>
                </c:pt>
                <c:pt idx="2298">
                  <c:v>11</c:v>
                </c:pt>
                <c:pt idx="2299">
                  <c:v>18</c:v>
                </c:pt>
                <c:pt idx="2300">
                  <c:v>36</c:v>
                </c:pt>
                <c:pt idx="2301">
                  <c:v>11</c:v>
                </c:pt>
                <c:pt idx="2302">
                  <c:v>29</c:v>
                </c:pt>
                <c:pt idx="2303">
                  <c:v>29</c:v>
                </c:pt>
                <c:pt idx="2304">
                  <c:v>27</c:v>
                </c:pt>
                <c:pt idx="2305">
                  <c:v>19</c:v>
                </c:pt>
                <c:pt idx="2306">
                  <c:v>38</c:v>
                </c:pt>
                <c:pt idx="2307">
                  <c:v>43</c:v>
                </c:pt>
                <c:pt idx="2308">
                  <c:v>57</c:v>
                </c:pt>
                <c:pt idx="2309">
                  <c:v>33</c:v>
                </c:pt>
                <c:pt idx="2310">
                  <c:v>26</c:v>
                </c:pt>
                <c:pt idx="2311">
                  <c:v>31</c:v>
                </c:pt>
                <c:pt idx="2312">
                  <c:v>8</c:v>
                </c:pt>
                <c:pt idx="2313">
                  <c:v>30</c:v>
                </c:pt>
                <c:pt idx="2314">
                  <c:v>31</c:v>
                </c:pt>
                <c:pt idx="2315">
                  <c:v>36</c:v>
                </c:pt>
                <c:pt idx="2316">
                  <c:v>16</c:v>
                </c:pt>
                <c:pt idx="2317">
                  <c:v>35</c:v>
                </c:pt>
                <c:pt idx="2318">
                  <c:v>39</c:v>
                </c:pt>
                <c:pt idx="2319">
                  <c:v>38</c:v>
                </c:pt>
                <c:pt idx="2320">
                  <c:v>18</c:v>
                </c:pt>
                <c:pt idx="2321">
                  <c:v>43</c:v>
                </c:pt>
                <c:pt idx="2322">
                  <c:v>37</c:v>
                </c:pt>
                <c:pt idx="2323">
                  <c:v>34</c:v>
                </c:pt>
                <c:pt idx="2324">
                  <c:v>24</c:v>
                </c:pt>
                <c:pt idx="2325">
                  <c:v>11</c:v>
                </c:pt>
                <c:pt idx="2326">
                  <c:v>63</c:v>
                </c:pt>
                <c:pt idx="2327">
                  <c:v>6</c:v>
                </c:pt>
                <c:pt idx="2328">
                  <c:v>42</c:v>
                </c:pt>
                <c:pt idx="2329">
                  <c:v>16</c:v>
                </c:pt>
                <c:pt idx="2330">
                  <c:v>39</c:v>
                </c:pt>
                <c:pt idx="2331">
                  <c:v>28</c:v>
                </c:pt>
                <c:pt idx="2332">
                  <c:v>30</c:v>
                </c:pt>
                <c:pt idx="2333">
                  <c:v>17</c:v>
                </c:pt>
                <c:pt idx="2334">
                  <c:v>32</c:v>
                </c:pt>
                <c:pt idx="2335">
                  <c:v>50</c:v>
                </c:pt>
                <c:pt idx="2336">
                  <c:v>20</c:v>
                </c:pt>
                <c:pt idx="2337">
                  <c:v>10</c:v>
                </c:pt>
                <c:pt idx="2338">
                  <c:v>32</c:v>
                </c:pt>
                <c:pt idx="2339">
                  <c:v>34</c:v>
                </c:pt>
                <c:pt idx="2340">
                  <c:v>59</c:v>
                </c:pt>
                <c:pt idx="2341">
                  <c:v>36</c:v>
                </c:pt>
                <c:pt idx="2342">
                  <c:v>63</c:v>
                </c:pt>
                <c:pt idx="2343">
                  <c:v>16</c:v>
                </c:pt>
                <c:pt idx="2344">
                  <c:v>27</c:v>
                </c:pt>
                <c:pt idx="2345">
                  <c:v>38</c:v>
                </c:pt>
                <c:pt idx="2346">
                  <c:v>47</c:v>
                </c:pt>
                <c:pt idx="2347">
                  <c:v>15</c:v>
                </c:pt>
                <c:pt idx="2348">
                  <c:v>26</c:v>
                </c:pt>
                <c:pt idx="2349">
                  <c:v>38</c:v>
                </c:pt>
                <c:pt idx="2350">
                  <c:v>42</c:v>
                </c:pt>
                <c:pt idx="2351">
                  <c:v>17</c:v>
                </c:pt>
                <c:pt idx="2352">
                  <c:v>26</c:v>
                </c:pt>
                <c:pt idx="2353">
                  <c:v>19</c:v>
                </c:pt>
                <c:pt idx="2354">
                  <c:v>32</c:v>
                </c:pt>
                <c:pt idx="2355">
                  <c:v>28</c:v>
                </c:pt>
                <c:pt idx="2356">
                  <c:v>33</c:v>
                </c:pt>
                <c:pt idx="2357">
                  <c:v>28</c:v>
                </c:pt>
                <c:pt idx="2358">
                  <c:v>19</c:v>
                </c:pt>
                <c:pt idx="2359">
                  <c:v>7</c:v>
                </c:pt>
                <c:pt idx="2360">
                  <c:v>31</c:v>
                </c:pt>
                <c:pt idx="2361">
                  <c:v>40</c:v>
                </c:pt>
                <c:pt idx="2362">
                  <c:v>41</c:v>
                </c:pt>
                <c:pt idx="2363">
                  <c:v>39</c:v>
                </c:pt>
                <c:pt idx="2364">
                  <c:v>39</c:v>
                </c:pt>
                <c:pt idx="2365">
                  <c:v>26</c:v>
                </c:pt>
                <c:pt idx="2366">
                  <c:v>15</c:v>
                </c:pt>
                <c:pt idx="2367">
                  <c:v>22</c:v>
                </c:pt>
                <c:pt idx="2368">
                  <c:v>31</c:v>
                </c:pt>
                <c:pt idx="2369">
                  <c:v>15</c:v>
                </c:pt>
                <c:pt idx="2370">
                  <c:v>19</c:v>
                </c:pt>
                <c:pt idx="2371">
                  <c:v>23</c:v>
                </c:pt>
                <c:pt idx="2372">
                  <c:v>26</c:v>
                </c:pt>
                <c:pt idx="2373">
                  <c:v>37</c:v>
                </c:pt>
                <c:pt idx="2374">
                  <c:v>31</c:v>
                </c:pt>
                <c:pt idx="2375">
                  <c:v>25</c:v>
                </c:pt>
                <c:pt idx="2376">
                  <c:v>18</c:v>
                </c:pt>
                <c:pt idx="2377">
                  <c:v>15</c:v>
                </c:pt>
                <c:pt idx="2378">
                  <c:v>40</c:v>
                </c:pt>
                <c:pt idx="2379">
                  <c:v>40</c:v>
                </c:pt>
                <c:pt idx="2380">
                  <c:v>31</c:v>
                </c:pt>
                <c:pt idx="2381">
                  <c:v>26</c:v>
                </c:pt>
                <c:pt idx="2382">
                  <c:v>24</c:v>
                </c:pt>
                <c:pt idx="2383">
                  <c:v>28</c:v>
                </c:pt>
                <c:pt idx="2384">
                  <c:v>26</c:v>
                </c:pt>
                <c:pt idx="2385">
                  <c:v>22</c:v>
                </c:pt>
                <c:pt idx="2386">
                  <c:v>24</c:v>
                </c:pt>
                <c:pt idx="2387">
                  <c:v>11</c:v>
                </c:pt>
                <c:pt idx="2388">
                  <c:v>21</c:v>
                </c:pt>
                <c:pt idx="2389">
                  <c:v>44</c:v>
                </c:pt>
                <c:pt idx="2390">
                  <c:v>40</c:v>
                </c:pt>
                <c:pt idx="2391">
                  <c:v>13</c:v>
                </c:pt>
                <c:pt idx="2392">
                  <c:v>16</c:v>
                </c:pt>
                <c:pt idx="2393">
                  <c:v>23</c:v>
                </c:pt>
                <c:pt idx="2394">
                  <c:v>10</c:v>
                </c:pt>
                <c:pt idx="2395">
                  <c:v>37</c:v>
                </c:pt>
                <c:pt idx="2396">
                  <c:v>20</c:v>
                </c:pt>
                <c:pt idx="2397">
                  <c:v>27</c:v>
                </c:pt>
                <c:pt idx="2398">
                  <c:v>28</c:v>
                </c:pt>
                <c:pt idx="2399">
                  <c:v>39</c:v>
                </c:pt>
                <c:pt idx="2400">
                  <c:v>28</c:v>
                </c:pt>
                <c:pt idx="2401">
                  <c:v>36</c:v>
                </c:pt>
                <c:pt idx="2402">
                  <c:v>38</c:v>
                </c:pt>
                <c:pt idx="2403">
                  <c:v>37</c:v>
                </c:pt>
                <c:pt idx="2404">
                  <c:v>22</c:v>
                </c:pt>
                <c:pt idx="2405">
                  <c:v>9</c:v>
                </c:pt>
                <c:pt idx="2406">
                  <c:v>32</c:v>
                </c:pt>
                <c:pt idx="2407">
                  <c:v>34</c:v>
                </c:pt>
                <c:pt idx="2408">
                  <c:v>18</c:v>
                </c:pt>
                <c:pt idx="2409">
                  <c:v>16</c:v>
                </c:pt>
                <c:pt idx="2410">
                  <c:v>16</c:v>
                </c:pt>
                <c:pt idx="2411">
                  <c:v>23</c:v>
                </c:pt>
                <c:pt idx="2412">
                  <c:v>36</c:v>
                </c:pt>
                <c:pt idx="2413">
                  <c:v>32</c:v>
                </c:pt>
                <c:pt idx="2414">
                  <c:v>35</c:v>
                </c:pt>
                <c:pt idx="2415">
                  <c:v>12</c:v>
                </c:pt>
                <c:pt idx="2416">
                  <c:v>34</c:v>
                </c:pt>
                <c:pt idx="2417">
                  <c:v>21</c:v>
                </c:pt>
                <c:pt idx="2418">
                  <c:v>39</c:v>
                </c:pt>
                <c:pt idx="2419">
                  <c:v>36</c:v>
                </c:pt>
                <c:pt idx="2420">
                  <c:v>20</c:v>
                </c:pt>
                <c:pt idx="2421">
                  <c:v>42</c:v>
                </c:pt>
                <c:pt idx="2422">
                  <c:v>36</c:v>
                </c:pt>
                <c:pt idx="2423">
                  <c:v>35</c:v>
                </c:pt>
                <c:pt idx="2424">
                  <c:v>38</c:v>
                </c:pt>
                <c:pt idx="2425">
                  <c:v>26</c:v>
                </c:pt>
                <c:pt idx="2426">
                  <c:v>13</c:v>
                </c:pt>
                <c:pt idx="2427">
                  <c:v>19</c:v>
                </c:pt>
                <c:pt idx="2428">
                  <c:v>26</c:v>
                </c:pt>
                <c:pt idx="2429">
                  <c:v>10</c:v>
                </c:pt>
                <c:pt idx="2430">
                  <c:v>36</c:v>
                </c:pt>
                <c:pt idx="2431">
                  <c:v>38</c:v>
                </c:pt>
                <c:pt idx="2432">
                  <c:v>20</c:v>
                </c:pt>
                <c:pt idx="2433">
                  <c:v>31</c:v>
                </c:pt>
                <c:pt idx="2434">
                  <c:v>14</c:v>
                </c:pt>
                <c:pt idx="2435">
                  <c:v>30</c:v>
                </c:pt>
                <c:pt idx="2436">
                  <c:v>22</c:v>
                </c:pt>
                <c:pt idx="2437">
                  <c:v>22</c:v>
                </c:pt>
                <c:pt idx="2438">
                  <c:v>37</c:v>
                </c:pt>
                <c:pt idx="2439">
                  <c:v>18</c:v>
                </c:pt>
                <c:pt idx="2440">
                  <c:v>23</c:v>
                </c:pt>
                <c:pt idx="2441">
                  <c:v>35</c:v>
                </c:pt>
                <c:pt idx="2442">
                  <c:v>28</c:v>
                </c:pt>
                <c:pt idx="2443">
                  <c:v>50</c:v>
                </c:pt>
                <c:pt idx="2444">
                  <c:v>24</c:v>
                </c:pt>
                <c:pt idx="2445">
                  <c:v>32</c:v>
                </c:pt>
                <c:pt idx="2446">
                  <c:v>22</c:v>
                </c:pt>
                <c:pt idx="2447">
                  <c:v>20</c:v>
                </c:pt>
                <c:pt idx="2448">
                  <c:v>33</c:v>
                </c:pt>
                <c:pt idx="2449">
                  <c:v>25</c:v>
                </c:pt>
                <c:pt idx="2450">
                  <c:v>27</c:v>
                </c:pt>
                <c:pt idx="2451">
                  <c:v>37</c:v>
                </c:pt>
                <c:pt idx="2452">
                  <c:v>43</c:v>
                </c:pt>
                <c:pt idx="2453">
                  <c:v>54</c:v>
                </c:pt>
                <c:pt idx="2454">
                  <c:v>23</c:v>
                </c:pt>
                <c:pt idx="2455">
                  <c:v>46</c:v>
                </c:pt>
                <c:pt idx="2456">
                  <c:v>21</c:v>
                </c:pt>
                <c:pt idx="2457">
                  <c:v>40</c:v>
                </c:pt>
                <c:pt idx="2458">
                  <c:v>14</c:v>
                </c:pt>
                <c:pt idx="2459">
                  <c:v>12</c:v>
                </c:pt>
                <c:pt idx="2460">
                  <c:v>46</c:v>
                </c:pt>
                <c:pt idx="2461">
                  <c:v>51</c:v>
                </c:pt>
                <c:pt idx="2462">
                  <c:v>10</c:v>
                </c:pt>
                <c:pt idx="2463">
                  <c:v>33</c:v>
                </c:pt>
                <c:pt idx="2464">
                  <c:v>11</c:v>
                </c:pt>
                <c:pt idx="2465">
                  <c:v>15</c:v>
                </c:pt>
                <c:pt idx="2466">
                  <c:v>24</c:v>
                </c:pt>
                <c:pt idx="2467">
                  <c:v>33</c:v>
                </c:pt>
                <c:pt idx="2468">
                  <c:v>36</c:v>
                </c:pt>
                <c:pt idx="2469">
                  <c:v>32</c:v>
                </c:pt>
                <c:pt idx="2470">
                  <c:v>35</c:v>
                </c:pt>
                <c:pt idx="2471">
                  <c:v>25</c:v>
                </c:pt>
                <c:pt idx="2472">
                  <c:v>32</c:v>
                </c:pt>
                <c:pt idx="2473">
                  <c:v>51</c:v>
                </c:pt>
                <c:pt idx="2474">
                  <c:v>45</c:v>
                </c:pt>
                <c:pt idx="2475">
                  <c:v>49</c:v>
                </c:pt>
                <c:pt idx="2476">
                  <c:v>15</c:v>
                </c:pt>
                <c:pt idx="2477">
                  <c:v>22</c:v>
                </c:pt>
                <c:pt idx="2478">
                  <c:v>27</c:v>
                </c:pt>
                <c:pt idx="2479">
                  <c:v>7</c:v>
                </c:pt>
                <c:pt idx="2480">
                  <c:v>28</c:v>
                </c:pt>
                <c:pt idx="2481">
                  <c:v>15</c:v>
                </c:pt>
                <c:pt idx="2482">
                  <c:v>39</c:v>
                </c:pt>
                <c:pt idx="2483">
                  <c:v>15</c:v>
                </c:pt>
                <c:pt idx="2484">
                  <c:v>12</c:v>
                </c:pt>
                <c:pt idx="2485">
                  <c:v>17</c:v>
                </c:pt>
                <c:pt idx="2486">
                  <c:v>18</c:v>
                </c:pt>
                <c:pt idx="2487">
                  <c:v>21</c:v>
                </c:pt>
                <c:pt idx="2488">
                  <c:v>28</c:v>
                </c:pt>
                <c:pt idx="2489">
                  <c:v>24</c:v>
                </c:pt>
                <c:pt idx="2490">
                  <c:v>53</c:v>
                </c:pt>
                <c:pt idx="2491">
                  <c:v>40</c:v>
                </c:pt>
                <c:pt idx="2492">
                  <c:v>42</c:v>
                </c:pt>
                <c:pt idx="2493">
                  <c:v>32</c:v>
                </c:pt>
                <c:pt idx="2494">
                  <c:v>23</c:v>
                </c:pt>
                <c:pt idx="2495">
                  <c:v>18</c:v>
                </c:pt>
                <c:pt idx="2496">
                  <c:v>26</c:v>
                </c:pt>
                <c:pt idx="2497">
                  <c:v>25</c:v>
                </c:pt>
                <c:pt idx="2498">
                  <c:v>46</c:v>
                </c:pt>
                <c:pt idx="2499">
                  <c:v>38</c:v>
                </c:pt>
                <c:pt idx="2500">
                  <c:v>31</c:v>
                </c:pt>
                <c:pt idx="2501">
                  <c:v>21</c:v>
                </c:pt>
                <c:pt idx="2502">
                  <c:v>37</c:v>
                </c:pt>
                <c:pt idx="2503">
                  <c:v>40</c:v>
                </c:pt>
                <c:pt idx="2504">
                  <c:v>30</c:v>
                </c:pt>
                <c:pt idx="2505">
                  <c:v>32</c:v>
                </c:pt>
                <c:pt idx="2506">
                  <c:v>23</c:v>
                </c:pt>
                <c:pt idx="2507">
                  <c:v>33</c:v>
                </c:pt>
                <c:pt idx="2508">
                  <c:v>27</c:v>
                </c:pt>
                <c:pt idx="2509">
                  <c:v>28</c:v>
                </c:pt>
                <c:pt idx="2510">
                  <c:v>24</c:v>
                </c:pt>
                <c:pt idx="2511">
                  <c:v>27</c:v>
                </c:pt>
                <c:pt idx="2512">
                  <c:v>13</c:v>
                </c:pt>
                <c:pt idx="2513">
                  <c:v>26</c:v>
                </c:pt>
                <c:pt idx="2514">
                  <c:v>6</c:v>
                </c:pt>
                <c:pt idx="2515">
                  <c:v>12</c:v>
                </c:pt>
                <c:pt idx="2516">
                  <c:v>22</c:v>
                </c:pt>
                <c:pt idx="2517">
                  <c:v>17</c:v>
                </c:pt>
                <c:pt idx="2518">
                  <c:v>12</c:v>
                </c:pt>
                <c:pt idx="2519">
                  <c:v>27</c:v>
                </c:pt>
                <c:pt idx="2520">
                  <c:v>38</c:v>
                </c:pt>
                <c:pt idx="2521">
                  <c:v>30</c:v>
                </c:pt>
                <c:pt idx="2522">
                  <c:v>7</c:v>
                </c:pt>
                <c:pt idx="2523">
                  <c:v>45</c:v>
                </c:pt>
                <c:pt idx="2524">
                  <c:v>50</c:v>
                </c:pt>
                <c:pt idx="2525">
                  <c:v>17</c:v>
                </c:pt>
                <c:pt idx="2526">
                  <c:v>23</c:v>
                </c:pt>
                <c:pt idx="2527">
                  <c:v>18</c:v>
                </c:pt>
                <c:pt idx="2528">
                  <c:v>8</c:v>
                </c:pt>
                <c:pt idx="2529">
                  <c:v>14</c:v>
                </c:pt>
                <c:pt idx="2530">
                  <c:v>28</c:v>
                </c:pt>
                <c:pt idx="2531">
                  <c:v>19</c:v>
                </c:pt>
                <c:pt idx="2532">
                  <c:v>28</c:v>
                </c:pt>
                <c:pt idx="2533">
                  <c:v>41</c:v>
                </c:pt>
                <c:pt idx="2534">
                  <c:v>22</c:v>
                </c:pt>
                <c:pt idx="2535">
                  <c:v>24</c:v>
                </c:pt>
                <c:pt idx="2536">
                  <c:v>9</c:v>
                </c:pt>
                <c:pt idx="2537">
                  <c:v>34</c:v>
                </c:pt>
                <c:pt idx="2538">
                  <c:v>38</c:v>
                </c:pt>
                <c:pt idx="2539">
                  <c:v>19</c:v>
                </c:pt>
                <c:pt idx="2540">
                  <c:v>16</c:v>
                </c:pt>
                <c:pt idx="2541">
                  <c:v>24</c:v>
                </c:pt>
                <c:pt idx="2542">
                  <c:v>17</c:v>
                </c:pt>
                <c:pt idx="2543">
                  <c:v>41</c:v>
                </c:pt>
                <c:pt idx="2544">
                  <c:v>34</c:v>
                </c:pt>
                <c:pt idx="2545">
                  <c:v>9</c:v>
                </c:pt>
                <c:pt idx="2546">
                  <c:v>32</c:v>
                </c:pt>
                <c:pt idx="2547">
                  <c:v>45</c:v>
                </c:pt>
                <c:pt idx="2548">
                  <c:v>60</c:v>
                </c:pt>
                <c:pt idx="2549">
                  <c:v>47</c:v>
                </c:pt>
                <c:pt idx="2550">
                  <c:v>45</c:v>
                </c:pt>
                <c:pt idx="2551">
                  <c:v>13</c:v>
                </c:pt>
                <c:pt idx="2552">
                  <c:v>34</c:v>
                </c:pt>
                <c:pt idx="2553">
                  <c:v>32</c:v>
                </c:pt>
                <c:pt idx="2554">
                  <c:v>28</c:v>
                </c:pt>
                <c:pt idx="2555">
                  <c:v>28</c:v>
                </c:pt>
                <c:pt idx="2556">
                  <c:v>27</c:v>
                </c:pt>
                <c:pt idx="2557">
                  <c:v>37</c:v>
                </c:pt>
                <c:pt idx="2558">
                  <c:v>33</c:v>
                </c:pt>
                <c:pt idx="2559">
                  <c:v>30</c:v>
                </c:pt>
                <c:pt idx="2560">
                  <c:v>16</c:v>
                </c:pt>
                <c:pt idx="2561">
                  <c:v>34</c:v>
                </c:pt>
                <c:pt idx="2562">
                  <c:v>14</c:v>
                </c:pt>
                <c:pt idx="2563">
                  <c:v>34</c:v>
                </c:pt>
                <c:pt idx="2564">
                  <c:v>16</c:v>
                </c:pt>
                <c:pt idx="2565">
                  <c:v>20</c:v>
                </c:pt>
                <c:pt idx="2566">
                  <c:v>57</c:v>
                </c:pt>
                <c:pt idx="2567">
                  <c:v>11</c:v>
                </c:pt>
                <c:pt idx="2568">
                  <c:v>23</c:v>
                </c:pt>
                <c:pt idx="2569">
                  <c:v>6</c:v>
                </c:pt>
                <c:pt idx="2570">
                  <c:v>13</c:v>
                </c:pt>
                <c:pt idx="2571">
                  <c:v>30</c:v>
                </c:pt>
                <c:pt idx="2572">
                  <c:v>21</c:v>
                </c:pt>
                <c:pt idx="2573">
                  <c:v>7</c:v>
                </c:pt>
                <c:pt idx="2574">
                  <c:v>15</c:v>
                </c:pt>
                <c:pt idx="2575">
                  <c:v>27</c:v>
                </c:pt>
                <c:pt idx="2576">
                  <c:v>29</c:v>
                </c:pt>
                <c:pt idx="2577">
                  <c:v>8</c:v>
                </c:pt>
                <c:pt idx="2578">
                  <c:v>27</c:v>
                </c:pt>
                <c:pt idx="2579">
                  <c:v>34</c:v>
                </c:pt>
                <c:pt idx="2580">
                  <c:v>33</c:v>
                </c:pt>
                <c:pt idx="2581">
                  <c:v>28</c:v>
                </c:pt>
                <c:pt idx="2582">
                  <c:v>26</c:v>
                </c:pt>
                <c:pt idx="2583">
                  <c:v>39</c:v>
                </c:pt>
                <c:pt idx="2584">
                  <c:v>35</c:v>
                </c:pt>
                <c:pt idx="2585">
                  <c:v>42</c:v>
                </c:pt>
                <c:pt idx="2586">
                  <c:v>40</c:v>
                </c:pt>
                <c:pt idx="2587">
                  <c:v>16</c:v>
                </c:pt>
                <c:pt idx="2588">
                  <c:v>44</c:v>
                </c:pt>
                <c:pt idx="2589">
                  <c:v>34</c:v>
                </c:pt>
                <c:pt idx="2590">
                  <c:v>33</c:v>
                </c:pt>
                <c:pt idx="2591">
                  <c:v>21</c:v>
                </c:pt>
                <c:pt idx="2592">
                  <c:v>46</c:v>
                </c:pt>
                <c:pt idx="2593">
                  <c:v>57</c:v>
                </c:pt>
                <c:pt idx="2594">
                  <c:v>56</c:v>
                </c:pt>
                <c:pt idx="2595">
                  <c:v>38</c:v>
                </c:pt>
                <c:pt idx="2596">
                  <c:v>30</c:v>
                </c:pt>
                <c:pt idx="2597">
                  <c:v>23</c:v>
                </c:pt>
                <c:pt idx="2598">
                  <c:v>50</c:v>
                </c:pt>
                <c:pt idx="2599">
                  <c:v>10</c:v>
                </c:pt>
                <c:pt idx="2600">
                  <c:v>16</c:v>
                </c:pt>
                <c:pt idx="2601">
                  <c:v>31</c:v>
                </c:pt>
                <c:pt idx="2602">
                  <c:v>29</c:v>
                </c:pt>
                <c:pt idx="2603">
                  <c:v>34</c:v>
                </c:pt>
                <c:pt idx="2604">
                  <c:v>28</c:v>
                </c:pt>
                <c:pt idx="2605">
                  <c:v>23</c:v>
                </c:pt>
                <c:pt idx="2606">
                  <c:v>30</c:v>
                </c:pt>
                <c:pt idx="2607">
                  <c:v>41</c:v>
                </c:pt>
                <c:pt idx="2608">
                  <c:v>15</c:v>
                </c:pt>
                <c:pt idx="2609">
                  <c:v>4</c:v>
                </c:pt>
                <c:pt idx="2610">
                  <c:v>33</c:v>
                </c:pt>
                <c:pt idx="2611">
                  <c:v>27</c:v>
                </c:pt>
                <c:pt idx="2612">
                  <c:v>28</c:v>
                </c:pt>
                <c:pt idx="2613">
                  <c:v>25</c:v>
                </c:pt>
                <c:pt idx="2614">
                  <c:v>12</c:v>
                </c:pt>
                <c:pt idx="2615">
                  <c:v>19</c:v>
                </c:pt>
                <c:pt idx="2616">
                  <c:v>15</c:v>
                </c:pt>
                <c:pt idx="2617">
                  <c:v>24</c:v>
                </c:pt>
                <c:pt idx="2618">
                  <c:v>30</c:v>
                </c:pt>
                <c:pt idx="2619">
                  <c:v>26</c:v>
                </c:pt>
                <c:pt idx="2620">
                  <c:v>19</c:v>
                </c:pt>
                <c:pt idx="2621">
                  <c:v>32</c:v>
                </c:pt>
                <c:pt idx="2622">
                  <c:v>25</c:v>
                </c:pt>
                <c:pt idx="2623">
                  <c:v>44</c:v>
                </c:pt>
                <c:pt idx="2624">
                  <c:v>20</c:v>
                </c:pt>
                <c:pt idx="2625">
                  <c:v>15</c:v>
                </c:pt>
                <c:pt idx="2626">
                  <c:v>17</c:v>
                </c:pt>
                <c:pt idx="2627">
                  <c:v>32</c:v>
                </c:pt>
                <c:pt idx="2628">
                  <c:v>26</c:v>
                </c:pt>
                <c:pt idx="2629">
                  <c:v>18</c:v>
                </c:pt>
                <c:pt idx="2630">
                  <c:v>29</c:v>
                </c:pt>
                <c:pt idx="2631">
                  <c:v>10</c:v>
                </c:pt>
                <c:pt idx="2632">
                  <c:v>12</c:v>
                </c:pt>
                <c:pt idx="2633">
                  <c:v>39</c:v>
                </c:pt>
                <c:pt idx="2634">
                  <c:v>22</c:v>
                </c:pt>
                <c:pt idx="2635">
                  <c:v>21</c:v>
                </c:pt>
                <c:pt idx="2636">
                  <c:v>31</c:v>
                </c:pt>
                <c:pt idx="2637">
                  <c:v>34</c:v>
                </c:pt>
                <c:pt idx="2638">
                  <c:v>39</c:v>
                </c:pt>
                <c:pt idx="2639">
                  <c:v>10</c:v>
                </c:pt>
                <c:pt idx="2640">
                  <c:v>25</c:v>
                </c:pt>
                <c:pt idx="2641">
                  <c:v>21</c:v>
                </c:pt>
                <c:pt idx="2642">
                  <c:v>28</c:v>
                </c:pt>
                <c:pt idx="2643">
                  <c:v>9</c:v>
                </c:pt>
                <c:pt idx="2644">
                  <c:v>25</c:v>
                </c:pt>
                <c:pt idx="2645">
                  <c:v>30</c:v>
                </c:pt>
                <c:pt idx="2646">
                  <c:v>23</c:v>
                </c:pt>
                <c:pt idx="2647">
                  <c:v>36</c:v>
                </c:pt>
                <c:pt idx="2648">
                  <c:v>30</c:v>
                </c:pt>
                <c:pt idx="2649">
                  <c:v>26</c:v>
                </c:pt>
                <c:pt idx="2650">
                  <c:v>34</c:v>
                </c:pt>
                <c:pt idx="2651">
                  <c:v>5</c:v>
                </c:pt>
                <c:pt idx="2652">
                  <c:v>30</c:v>
                </c:pt>
                <c:pt idx="2653">
                  <c:v>16</c:v>
                </c:pt>
                <c:pt idx="2654">
                  <c:v>42</c:v>
                </c:pt>
                <c:pt idx="2655">
                  <c:v>16</c:v>
                </c:pt>
                <c:pt idx="2656">
                  <c:v>33</c:v>
                </c:pt>
                <c:pt idx="2657">
                  <c:v>25</c:v>
                </c:pt>
                <c:pt idx="2658">
                  <c:v>24</c:v>
                </c:pt>
                <c:pt idx="2659">
                  <c:v>13</c:v>
                </c:pt>
                <c:pt idx="2660">
                  <c:v>46</c:v>
                </c:pt>
                <c:pt idx="2661">
                  <c:v>34</c:v>
                </c:pt>
                <c:pt idx="2662">
                  <c:v>17</c:v>
                </c:pt>
                <c:pt idx="2663">
                  <c:v>31</c:v>
                </c:pt>
                <c:pt idx="2664">
                  <c:v>36</c:v>
                </c:pt>
                <c:pt idx="2665">
                  <c:v>32</c:v>
                </c:pt>
                <c:pt idx="2666">
                  <c:v>23</c:v>
                </c:pt>
                <c:pt idx="2667">
                  <c:v>35</c:v>
                </c:pt>
                <c:pt idx="2668">
                  <c:v>15</c:v>
                </c:pt>
                <c:pt idx="2669">
                  <c:v>21</c:v>
                </c:pt>
                <c:pt idx="2670">
                  <c:v>15</c:v>
                </c:pt>
                <c:pt idx="2671">
                  <c:v>52</c:v>
                </c:pt>
                <c:pt idx="2672">
                  <c:v>40</c:v>
                </c:pt>
                <c:pt idx="2673">
                  <c:v>37</c:v>
                </c:pt>
                <c:pt idx="2674">
                  <c:v>14</c:v>
                </c:pt>
                <c:pt idx="2675">
                  <c:v>31</c:v>
                </c:pt>
                <c:pt idx="2676">
                  <c:v>10</c:v>
                </c:pt>
                <c:pt idx="2677">
                  <c:v>62</c:v>
                </c:pt>
                <c:pt idx="2678">
                  <c:v>34</c:v>
                </c:pt>
                <c:pt idx="2679">
                  <c:v>25</c:v>
                </c:pt>
                <c:pt idx="2680">
                  <c:v>19</c:v>
                </c:pt>
                <c:pt idx="2681">
                  <c:v>9</c:v>
                </c:pt>
                <c:pt idx="2682">
                  <c:v>35</c:v>
                </c:pt>
                <c:pt idx="2683">
                  <c:v>34</c:v>
                </c:pt>
                <c:pt idx="2684">
                  <c:v>8</c:v>
                </c:pt>
                <c:pt idx="2685">
                  <c:v>23</c:v>
                </c:pt>
                <c:pt idx="2686">
                  <c:v>26</c:v>
                </c:pt>
                <c:pt idx="2687">
                  <c:v>30</c:v>
                </c:pt>
                <c:pt idx="2688">
                  <c:v>17</c:v>
                </c:pt>
                <c:pt idx="2689">
                  <c:v>42</c:v>
                </c:pt>
                <c:pt idx="2690">
                  <c:v>24</c:v>
                </c:pt>
                <c:pt idx="2691">
                  <c:v>27</c:v>
                </c:pt>
                <c:pt idx="2692">
                  <c:v>30</c:v>
                </c:pt>
                <c:pt idx="2693">
                  <c:v>6</c:v>
                </c:pt>
                <c:pt idx="2694">
                  <c:v>43</c:v>
                </c:pt>
                <c:pt idx="2695">
                  <c:v>23</c:v>
                </c:pt>
                <c:pt idx="2696">
                  <c:v>28</c:v>
                </c:pt>
                <c:pt idx="2697">
                  <c:v>39</c:v>
                </c:pt>
                <c:pt idx="2698">
                  <c:v>48</c:v>
                </c:pt>
                <c:pt idx="2699">
                  <c:v>7</c:v>
                </c:pt>
                <c:pt idx="2700">
                  <c:v>34</c:v>
                </c:pt>
                <c:pt idx="2701">
                  <c:v>15</c:v>
                </c:pt>
                <c:pt idx="2702">
                  <c:v>18</c:v>
                </c:pt>
                <c:pt idx="2703">
                  <c:v>24</c:v>
                </c:pt>
                <c:pt idx="2704">
                  <c:v>12</c:v>
                </c:pt>
                <c:pt idx="2705">
                  <c:v>36</c:v>
                </c:pt>
                <c:pt idx="2706">
                  <c:v>27</c:v>
                </c:pt>
                <c:pt idx="2707">
                  <c:v>28</c:v>
                </c:pt>
                <c:pt idx="2708">
                  <c:v>10</c:v>
                </c:pt>
                <c:pt idx="2709">
                  <c:v>14</c:v>
                </c:pt>
                <c:pt idx="2710">
                  <c:v>31</c:v>
                </c:pt>
                <c:pt idx="2711">
                  <c:v>9</c:v>
                </c:pt>
                <c:pt idx="2712">
                  <c:v>44</c:v>
                </c:pt>
                <c:pt idx="2713">
                  <c:v>45</c:v>
                </c:pt>
                <c:pt idx="2714">
                  <c:v>20</c:v>
                </c:pt>
                <c:pt idx="2715">
                  <c:v>28</c:v>
                </c:pt>
                <c:pt idx="2716">
                  <c:v>17</c:v>
                </c:pt>
                <c:pt idx="2717">
                  <c:v>35</c:v>
                </c:pt>
                <c:pt idx="2718">
                  <c:v>27</c:v>
                </c:pt>
                <c:pt idx="2719">
                  <c:v>47</c:v>
                </c:pt>
                <c:pt idx="2720">
                  <c:v>24</c:v>
                </c:pt>
                <c:pt idx="2721">
                  <c:v>30</c:v>
                </c:pt>
                <c:pt idx="2722">
                  <c:v>26</c:v>
                </c:pt>
                <c:pt idx="2723">
                  <c:v>39</c:v>
                </c:pt>
                <c:pt idx="2724">
                  <c:v>13</c:v>
                </c:pt>
                <c:pt idx="2725">
                  <c:v>25</c:v>
                </c:pt>
                <c:pt idx="2726">
                  <c:v>40</c:v>
                </c:pt>
                <c:pt idx="2727">
                  <c:v>35</c:v>
                </c:pt>
                <c:pt idx="2728">
                  <c:v>35</c:v>
                </c:pt>
                <c:pt idx="2729">
                  <c:v>32</c:v>
                </c:pt>
                <c:pt idx="2730">
                  <c:v>23</c:v>
                </c:pt>
                <c:pt idx="2731">
                  <c:v>20</c:v>
                </c:pt>
                <c:pt idx="2732">
                  <c:v>25</c:v>
                </c:pt>
                <c:pt idx="2733">
                  <c:v>30</c:v>
                </c:pt>
                <c:pt idx="2734">
                  <c:v>35</c:v>
                </c:pt>
                <c:pt idx="2735">
                  <c:v>26</c:v>
                </c:pt>
                <c:pt idx="2736">
                  <c:v>37</c:v>
                </c:pt>
                <c:pt idx="2737">
                  <c:v>14</c:v>
                </c:pt>
                <c:pt idx="2738">
                  <c:v>39</c:v>
                </c:pt>
                <c:pt idx="2739">
                  <c:v>40</c:v>
                </c:pt>
                <c:pt idx="2740">
                  <c:v>35</c:v>
                </c:pt>
                <c:pt idx="2741">
                  <c:v>13</c:v>
                </c:pt>
                <c:pt idx="2742">
                  <c:v>39</c:v>
                </c:pt>
                <c:pt idx="2743">
                  <c:v>24</c:v>
                </c:pt>
                <c:pt idx="2744">
                  <c:v>16</c:v>
                </c:pt>
                <c:pt idx="2745">
                  <c:v>20</c:v>
                </c:pt>
                <c:pt idx="2746">
                  <c:v>14</c:v>
                </c:pt>
                <c:pt idx="2747">
                  <c:v>33</c:v>
                </c:pt>
                <c:pt idx="2748">
                  <c:v>23</c:v>
                </c:pt>
                <c:pt idx="2749">
                  <c:v>29</c:v>
                </c:pt>
                <c:pt idx="2750">
                  <c:v>32</c:v>
                </c:pt>
                <c:pt idx="2751">
                  <c:v>16</c:v>
                </c:pt>
                <c:pt idx="2752">
                  <c:v>14</c:v>
                </c:pt>
                <c:pt idx="2753">
                  <c:v>20</c:v>
                </c:pt>
                <c:pt idx="2754">
                  <c:v>41</c:v>
                </c:pt>
                <c:pt idx="2755">
                  <c:v>28</c:v>
                </c:pt>
                <c:pt idx="2756">
                  <c:v>40</c:v>
                </c:pt>
                <c:pt idx="2757">
                  <c:v>24</c:v>
                </c:pt>
                <c:pt idx="2758">
                  <c:v>33</c:v>
                </c:pt>
                <c:pt idx="2759">
                  <c:v>46</c:v>
                </c:pt>
                <c:pt idx="2760">
                  <c:v>10</c:v>
                </c:pt>
                <c:pt idx="2761">
                  <c:v>29</c:v>
                </c:pt>
                <c:pt idx="2762">
                  <c:v>40</c:v>
                </c:pt>
                <c:pt idx="2763">
                  <c:v>32</c:v>
                </c:pt>
                <c:pt idx="2764">
                  <c:v>33</c:v>
                </c:pt>
                <c:pt idx="2765">
                  <c:v>29</c:v>
                </c:pt>
                <c:pt idx="2766">
                  <c:v>11</c:v>
                </c:pt>
                <c:pt idx="2767">
                  <c:v>38</c:v>
                </c:pt>
                <c:pt idx="2768">
                  <c:v>10</c:v>
                </c:pt>
                <c:pt idx="2769">
                  <c:v>17</c:v>
                </c:pt>
                <c:pt idx="2770">
                  <c:v>7</c:v>
                </c:pt>
                <c:pt idx="2771">
                  <c:v>36</c:v>
                </c:pt>
                <c:pt idx="2772">
                  <c:v>32</c:v>
                </c:pt>
                <c:pt idx="2773">
                  <c:v>46</c:v>
                </c:pt>
                <c:pt idx="2774">
                  <c:v>13</c:v>
                </c:pt>
                <c:pt idx="2775">
                  <c:v>39</c:v>
                </c:pt>
                <c:pt idx="2776">
                  <c:v>16</c:v>
                </c:pt>
                <c:pt idx="2777">
                  <c:v>11</c:v>
                </c:pt>
                <c:pt idx="2778">
                  <c:v>39</c:v>
                </c:pt>
                <c:pt idx="2779">
                  <c:v>31</c:v>
                </c:pt>
                <c:pt idx="2780">
                  <c:v>22</c:v>
                </c:pt>
                <c:pt idx="2781">
                  <c:v>22</c:v>
                </c:pt>
                <c:pt idx="2782">
                  <c:v>23</c:v>
                </c:pt>
                <c:pt idx="2783">
                  <c:v>29</c:v>
                </c:pt>
                <c:pt idx="2784">
                  <c:v>24</c:v>
                </c:pt>
                <c:pt idx="2785">
                  <c:v>47</c:v>
                </c:pt>
                <c:pt idx="2786">
                  <c:v>41</c:v>
                </c:pt>
                <c:pt idx="2787">
                  <c:v>20</c:v>
                </c:pt>
                <c:pt idx="2788">
                  <c:v>36</c:v>
                </c:pt>
                <c:pt idx="2789">
                  <c:v>17</c:v>
                </c:pt>
                <c:pt idx="2790">
                  <c:v>6</c:v>
                </c:pt>
                <c:pt idx="2791">
                  <c:v>20</c:v>
                </c:pt>
                <c:pt idx="2792">
                  <c:v>28</c:v>
                </c:pt>
                <c:pt idx="2793">
                  <c:v>34</c:v>
                </c:pt>
                <c:pt idx="2794">
                  <c:v>27</c:v>
                </c:pt>
                <c:pt idx="2795">
                  <c:v>36</c:v>
                </c:pt>
                <c:pt idx="2796">
                  <c:v>35</c:v>
                </c:pt>
                <c:pt idx="2797">
                  <c:v>26</c:v>
                </c:pt>
                <c:pt idx="2798">
                  <c:v>40</c:v>
                </c:pt>
                <c:pt idx="2799">
                  <c:v>20</c:v>
                </c:pt>
                <c:pt idx="2800">
                  <c:v>9</c:v>
                </c:pt>
                <c:pt idx="2801">
                  <c:v>29</c:v>
                </c:pt>
                <c:pt idx="2802">
                  <c:v>29</c:v>
                </c:pt>
                <c:pt idx="2803">
                  <c:v>34</c:v>
                </c:pt>
                <c:pt idx="2804">
                  <c:v>30</c:v>
                </c:pt>
                <c:pt idx="2805">
                  <c:v>37</c:v>
                </c:pt>
                <c:pt idx="2806">
                  <c:v>18</c:v>
                </c:pt>
                <c:pt idx="2807">
                  <c:v>42</c:v>
                </c:pt>
                <c:pt idx="2808">
                  <c:v>23</c:v>
                </c:pt>
                <c:pt idx="2809">
                  <c:v>27</c:v>
                </c:pt>
                <c:pt idx="2810">
                  <c:v>53</c:v>
                </c:pt>
                <c:pt idx="2811">
                  <c:v>38</c:v>
                </c:pt>
                <c:pt idx="2812">
                  <c:v>35</c:v>
                </c:pt>
                <c:pt idx="2813">
                  <c:v>38</c:v>
                </c:pt>
                <c:pt idx="2814">
                  <c:v>43</c:v>
                </c:pt>
                <c:pt idx="2815">
                  <c:v>37</c:v>
                </c:pt>
                <c:pt idx="2816">
                  <c:v>27</c:v>
                </c:pt>
                <c:pt idx="2817">
                  <c:v>40</c:v>
                </c:pt>
                <c:pt idx="2818">
                  <c:v>41</c:v>
                </c:pt>
                <c:pt idx="2819">
                  <c:v>31</c:v>
                </c:pt>
                <c:pt idx="2820">
                  <c:v>40</c:v>
                </c:pt>
                <c:pt idx="2821">
                  <c:v>11</c:v>
                </c:pt>
                <c:pt idx="2822">
                  <c:v>58</c:v>
                </c:pt>
                <c:pt idx="2823">
                  <c:v>40</c:v>
                </c:pt>
                <c:pt idx="2824">
                  <c:v>13</c:v>
                </c:pt>
                <c:pt idx="2825">
                  <c:v>35</c:v>
                </c:pt>
                <c:pt idx="2826">
                  <c:v>23</c:v>
                </c:pt>
                <c:pt idx="2827">
                  <c:v>41</c:v>
                </c:pt>
                <c:pt idx="2828">
                  <c:v>15</c:v>
                </c:pt>
                <c:pt idx="2829">
                  <c:v>50</c:v>
                </c:pt>
                <c:pt idx="2830">
                  <c:v>31</c:v>
                </c:pt>
                <c:pt idx="2831">
                  <c:v>20</c:v>
                </c:pt>
                <c:pt idx="2832">
                  <c:v>51</c:v>
                </c:pt>
                <c:pt idx="2833">
                  <c:v>28</c:v>
                </c:pt>
                <c:pt idx="2834">
                  <c:v>17</c:v>
                </c:pt>
                <c:pt idx="2835">
                  <c:v>16</c:v>
                </c:pt>
                <c:pt idx="2836">
                  <c:v>29</c:v>
                </c:pt>
                <c:pt idx="2837">
                  <c:v>21</c:v>
                </c:pt>
                <c:pt idx="2838">
                  <c:v>14</c:v>
                </c:pt>
                <c:pt idx="2839">
                  <c:v>25</c:v>
                </c:pt>
                <c:pt idx="2840">
                  <c:v>25</c:v>
                </c:pt>
                <c:pt idx="2841">
                  <c:v>24</c:v>
                </c:pt>
                <c:pt idx="2842">
                  <c:v>31</c:v>
                </c:pt>
                <c:pt idx="2843">
                  <c:v>40</c:v>
                </c:pt>
                <c:pt idx="2844">
                  <c:v>31</c:v>
                </c:pt>
                <c:pt idx="2845">
                  <c:v>36</c:v>
                </c:pt>
                <c:pt idx="2846">
                  <c:v>30</c:v>
                </c:pt>
                <c:pt idx="2847">
                  <c:v>38</c:v>
                </c:pt>
                <c:pt idx="2848">
                  <c:v>16</c:v>
                </c:pt>
                <c:pt idx="2849">
                  <c:v>16</c:v>
                </c:pt>
                <c:pt idx="2850">
                  <c:v>10</c:v>
                </c:pt>
                <c:pt idx="2851">
                  <c:v>33</c:v>
                </c:pt>
                <c:pt idx="2852">
                  <c:v>22</c:v>
                </c:pt>
                <c:pt idx="2853">
                  <c:v>61</c:v>
                </c:pt>
                <c:pt idx="2854">
                  <c:v>19</c:v>
                </c:pt>
                <c:pt idx="2855">
                  <c:v>15</c:v>
                </c:pt>
                <c:pt idx="2856">
                  <c:v>20</c:v>
                </c:pt>
                <c:pt idx="2857">
                  <c:v>18</c:v>
                </c:pt>
                <c:pt idx="2858">
                  <c:v>28</c:v>
                </c:pt>
                <c:pt idx="2859">
                  <c:v>38</c:v>
                </c:pt>
                <c:pt idx="2860">
                  <c:v>39</c:v>
                </c:pt>
                <c:pt idx="2861">
                  <c:v>28</c:v>
                </c:pt>
                <c:pt idx="2862">
                  <c:v>9</c:v>
                </c:pt>
                <c:pt idx="2863">
                  <c:v>31</c:v>
                </c:pt>
                <c:pt idx="2864">
                  <c:v>13</c:v>
                </c:pt>
                <c:pt idx="2865">
                  <c:v>37</c:v>
                </c:pt>
                <c:pt idx="2866">
                  <c:v>57</c:v>
                </c:pt>
                <c:pt idx="2867">
                  <c:v>24</c:v>
                </c:pt>
                <c:pt idx="2868">
                  <c:v>28</c:v>
                </c:pt>
                <c:pt idx="2869">
                  <c:v>23</c:v>
                </c:pt>
                <c:pt idx="2870">
                  <c:v>15</c:v>
                </c:pt>
                <c:pt idx="2871">
                  <c:v>12</c:v>
                </c:pt>
                <c:pt idx="2872">
                  <c:v>15</c:v>
                </c:pt>
                <c:pt idx="2873">
                  <c:v>28</c:v>
                </c:pt>
                <c:pt idx="2874">
                  <c:v>24</c:v>
                </c:pt>
                <c:pt idx="2875">
                  <c:v>36</c:v>
                </c:pt>
                <c:pt idx="2876">
                  <c:v>42</c:v>
                </c:pt>
                <c:pt idx="2877">
                  <c:v>14</c:v>
                </c:pt>
                <c:pt idx="2878">
                  <c:v>33</c:v>
                </c:pt>
                <c:pt idx="2879">
                  <c:v>22</c:v>
                </c:pt>
                <c:pt idx="2880">
                  <c:v>47</c:v>
                </c:pt>
                <c:pt idx="2881">
                  <c:v>26</c:v>
                </c:pt>
                <c:pt idx="2882">
                  <c:v>39</c:v>
                </c:pt>
                <c:pt idx="2883">
                  <c:v>54</c:v>
                </c:pt>
                <c:pt idx="2884">
                  <c:v>12</c:v>
                </c:pt>
                <c:pt idx="2885">
                  <c:v>12</c:v>
                </c:pt>
                <c:pt idx="2886">
                  <c:v>22</c:v>
                </c:pt>
                <c:pt idx="2887">
                  <c:v>15</c:v>
                </c:pt>
                <c:pt idx="2888">
                  <c:v>16</c:v>
                </c:pt>
                <c:pt idx="2889">
                  <c:v>18</c:v>
                </c:pt>
                <c:pt idx="2890">
                  <c:v>35</c:v>
                </c:pt>
                <c:pt idx="2891">
                  <c:v>59</c:v>
                </c:pt>
                <c:pt idx="2892">
                  <c:v>20</c:v>
                </c:pt>
                <c:pt idx="2893">
                  <c:v>20</c:v>
                </c:pt>
                <c:pt idx="2894">
                  <c:v>20</c:v>
                </c:pt>
                <c:pt idx="2895">
                  <c:v>19</c:v>
                </c:pt>
                <c:pt idx="2896">
                  <c:v>28</c:v>
                </c:pt>
                <c:pt idx="2897">
                  <c:v>13</c:v>
                </c:pt>
                <c:pt idx="2898">
                  <c:v>22</c:v>
                </c:pt>
                <c:pt idx="2899">
                  <c:v>34</c:v>
                </c:pt>
                <c:pt idx="2900">
                  <c:v>39</c:v>
                </c:pt>
                <c:pt idx="2901">
                  <c:v>29</c:v>
                </c:pt>
                <c:pt idx="2902">
                  <c:v>27</c:v>
                </c:pt>
                <c:pt idx="2903">
                  <c:v>22</c:v>
                </c:pt>
                <c:pt idx="2904">
                  <c:v>45</c:v>
                </c:pt>
                <c:pt idx="2905">
                  <c:v>17</c:v>
                </c:pt>
                <c:pt idx="2906">
                  <c:v>18</c:v>
                </c:pt>
                <c:pt idx="2907">
                  <c:v>42</c:v>
                </c:pt>
                <c:pt idx="2908">
                  <c:v>11</c:v>
                </c:pt>
                <c:pt idx="2909">
                  <c:v>14</c:v>
                </c:pt>
                <c:pt idx="2910">
                  <c:v>35</c:v>
                </c:pt>
                <c:pt idx="2911">
                  <c:v>20</c:v>
                </c:pt>
                <c:pt idx="2912">
                  <c:v>17</c:v>
                </c:pt>
                <c:pt idx="2913">
                  <c:v>48</c:v>
                </c:pt>
                <c:pt idx="2914">
                  <c:v>29</c:v>
                </c:pt>
                <c:pt idx="2915">
                  <c:v>44</c:v>
                </c:pt>
                <c:pt idx="2916">
                  <c:v>40</c:v>
                </c:pt>
                <c:pt idx="2917">
                  <c:v>39</c:v>
                </c:pt>
                <c:pt idx="2918">
                  <c:v>25</c:v>
                </c:pt>
                <c:pt idx="2919">
                  <c:v>16</c:v>
                </c:pt>
                <c:pt idx="2920">
                  <c:v>23</c:v>
                </c:pt>
                <c:pt idx="2921">
                  <c:v>24</c:v>
                </c:pt>
                <c:pt idx="2922">
                  <c:v>42</c:v>
                </c:pt>
                <c:pt idx="2923">
                  <c:v>6</c:v>
                </c:pt>
                <c:pt idx="2924">
                  <c:v>17</c:v>
                </c:pt>
                <c:pt idx="2925">
                  <c:v>27</c:v>
                </c:pt>
                <c:pt idx="2926">
                  <c:v>50</c:v>
                </c:pt>
                <c:pt idx="2927">
                  <c:v>33</c:v>
                </c:pt>
                <c:pt idx="2928">
                  <c:v>31</c:v>
                </c:pt>
                <c:pt idx="2929">
                  <c:v>35</c:v>
                </c:pt>
                <c:pt idx="2930">
                  <c:v>12</c:v>
                </c:pt>
                <c:pt idx="2931">
                  <c:v>53</c:v>
                </c:pt>
                <c:pt idx="2932">
                  <c:v>30</c:v>
                </c:pt>
                <c:pt idx="2933">
                  <c:v>46</c:v>
                </c:pt>
                <c:pt idx="2934">
                  <c:v>18</c:v>
                </c:pt>
                <c:pt idx="2935">
                  <c:v>14</c:v>
                </c:pt>
                <c:pt idx="2936">
                  <c:v>37</c:v>
                </c:pt>
                <c:pt idx="2937">
                  <c:v>19</c:v>
                </c:pt>
                <c:pt idx="2938">
                  <c:v>28</c:v>
                </c:pt>
                <c:pt idx="2939">
                  <c:v>24</c:v>
                </c:pt>
                <c:pt idx="2940">
                  <c:v>28</c:v>
                </c:pt>
                <c:pt idx="2941">
                  <c:v>35</c:v>
                </c:pt>
                <c:pt idx="2942">
                  <c:v>30</c:v>
                </c:pt>
                <c:pt idx="2943">
                  <c:v>17</c:v>
                </c:pt>
                <c:pt idx="2944">
                  <c:v>26</c:v>
                </c:pt>
                <c:pt idx="2945">
                  <c:v>18</c:v>
                </c:pt>
                <c:pt idx="2946">
                  <c:v>11</c:v>
                </c:pt>
                <c:pt idx="2947">
                  <c:v>13</c:v>
                </c:pt>
                <c:pt idx="2948">
                  <c:v>33</c:v>
                </c:pt>
                <c:pt idx="2949">
                  <c:v>27</c:v>
                </c:pt>
                <c:pt idx="2950">
                  <c:v>34</c:v>
                </c:pt>
                <c:pt idx="2951">
                  <c:v>36</c:v>
                </c:pt>
                <c:pt idx="2952">
                  <c:v>30</c:v>
                </c:pt>
                <c:pt idx="2953">
                  <c:v>47</c:v>
                </c:pt>
                <c:pt idx="2954">
                  <c:v>9</c:v>
                </c:pt>
                <c:pt idx="2955">
                  <c:v>15</c:v>
                </c:pt>
                <c:pt idx="2956">
                  <c:v>39</c:v>
                </c:pt>
                <c:pt idx="2957">
                  <c:v>13</c:v>
                </c:pt>
                <c:pt idx="2958">
                  <c:v>36</c:v>
                </c:pt>
                <c:pt idx="2959">
                  <c:v>22</c:v>
                </c:pt>
                <c:pt idx="2960">
                  <c:v>6</c:v>
                </c:pt>
                <c:pt idx="2961">
                  <c:v>18</c:v>
                </c:pt>
                <c:pt idx="2962">
                  <c:v>26</c:v>
                </c:pt>
                <c:pt idx="2963">
                  <c:v>22</c:v>
                </c:pt>
                <c:pt idx="2964">
                  <c:v>45</c:v>
                </c:pt>
                <c:pt idx="2965">
                  <c:v>30</c:v>
                </c:pt>
                <c:pt idx="2966">
                  <c:v>16</c:v>
                </c:pt>
                <c:pt idx="2967">
                  <c:v>23</c:v>
                </c:pt>
                <c:pt idx="2968">
                  <c:v>38</c:v>
                </c:pt>
                <c:pt idx="2969">
                  <c:v>12</c:v>
                </c:pt>
                <c:pt idx="2970">
                  <c:v>47</c:v>
                </c:pt>
                <c:pt idx="2971">
                  <c:v>15</c:v>
                </c:pt>
                <c:pt idx="2972">
                  <c:v>10</c:v>
                </c:pt>
                <c:pt idx="2973">
                  <c:v>42</c:v>
                </c:pt>
                <c:pt idx="2974">
                  <c:v>34</c:v>
                </c:pt>
                <c:pt idx="2975">
                  <c:v>39</c:v>
                </c:pt>
                <c:pt idx="2976">
                  <c:v>21</c:v>
                </c:pt>
                <c:pt idx="2977">
                  <c:v>37</c:v>
                </c:pt>
                <c:pt idx="2978">
                  <c:v>41</c:v>
                </c:pt>
                <c:pt idx="2979">
                  <c:v>47</c:v>
                </c:pt>
                <c:pt idx="2980">
                  <c:v>30</c:v>
                </c:pt>
                <c:pt idx="2981">
                  <c:v>42</c:v>
                </c:pt>
                <c:pt idx="2982">
                  <c:v>24</c:v>
                </c:pt>
                <c:pt idx="2983">
                  <c:v>46</c:v>
                </c:pt>
                <c:pt idx="2984">
                  <c:v>27</c:v>
                </c:pt>
                <c:pt idx="2985">
                  <c:v>18</c:v>
                </c:pt>
                <c:pt idx="2986">
                  <c:v>44</c:v>
                </c:pt>
                <c:pt idx="2987">
                  <c:v>13</c:v>
                </c:pt>
                <c:pt idx="2988">
                  <c:v>31</c:v>
                </c:pt>
                <c:pt idx="2989">
                  <c:v>16</c:v>
                </c:pt>
                <c:pt idx="2990">
                  <c:v>38</c:v>
                </c:pt>
                <c:pt idx="2991">
                  <c:v>12</c:v>
                </c:pt>
                <c:pt idx="2992">
                  <c:v>25</c:v>
                </c:pt>
                <c:pt idx="2993">
                  <c:v>19</c:v>
                </c:pt>
                <c:pt idx="2994">
                  <c:v>15</c:v>
                </c:pt>
                <c:pt idx="2995">
                  <c:v>30</c:v>
                </c:pt>
                <c:pt idx="2996">
                  <c:v>18</c:v>
                </c:pt>
                <c:pt idx="2997">
                  <c:v>17</c:v>
                </c:pt>
                <c:pt idx="2998">
                  <c:v>13</c:v>
                </c:pt>
                <c:pt idx="2999">
                  <c:v>43</c:v>
                </c:pt>
              </c:numCache>
            </c:numRef>
          </c:xVal>
          <c:yVal>
            <c:numRef>
              <c:f>Wage!$M$3:$M$3002</c:f>
              <c:numCache>
                <c:formatCode>0</c:formatCode>
                <c:ptCount val="3000"/>
                <c:pt idx="0">
                  <c:v>75.043154017351497</c:v>
                </c:pt>
                <c:pt idx="1">
                  <c:v>70.476019646944494</c:v>
                </c:pt>
                <c:pt idx="2">
                  <c:v>130.982177377461</c:v>
                </c:pt>
                <c:pt idx="3">
                  <c:v>154.68529299562999</c:v>
                </c:pt>
                <c:pt idx="4">
                  <c:v>75.043154017351497</c:v>
                </c:pt>
                <c:pt idx="5">
                  <c:v>127.11574381218399</c:v>
                </c:pt>
                <c:pt idx="6">
                  <c:v>169.52853803667901</c:v>
                </c:pt>
                <c:pt idx="7">
                  <c:v>111.72084936098901</c:v>
                </c:pt>
                <c:pt idx="8">
                  <c:v>118.884359339886</c:v>
                </c:pt>
                <c:pt idx="9">
                  <c:v>128.680488220624</c:v>
                </c:pt>
                <c:pt idx="10">
                  <c:v>117.146816914805</c:v>
                </c:pt>
                <c:pt idx="11">
                  <c:v>81.283253284252694</c:v>
                </c:pt>
                <c:pt idx="12">
                  <c:v>89.492479518000096</c:v>
                </c:pt>
                <c:pt idx="13">
                  <c:v>134.705375118879</c:v>
                </c:pt>
                <c:pt idx="14">
                  <c:v>134.705375118879</c:v>
                </c:pt>
                <c:pt idx="15">
                  <c:v>90.481913356640106</c:v>
                </c:pt>
                <c:pt idx="16">
                  <c:v>82.679637296637196</c:v>
                </c:pt>
                <c:pt idx="17">
                  <c:v>212.842352315711</c:v>
                </c:pt>
                <c:pt idx="18">
                  <c:v>129.15669300470401</c:v>
                </c:pt>
                <c:pt idx="19">
                  <c:v>98.599343860389197</c:v>
                </c:pt>
                <c:pt idx="20">
                  <c:v>200.54326232466201</c:v>
                </c:pt>
                <c:pt idx="21">
                  <c:v>50.406660861265998</c:v>
                </c:pt>
                <c:pt idx="22">
                  <c:v>85.3839403789827</c:v>
                </c:pt>
                <c:pt idx="23">
                  <c:v>160.64247540826301</c:v>
                </c:pt>
                <c:pt idx="24">
                  <c:v>94.072714745700495</c:v>
                </c:pt>
                <c:pt idx="25">
                  <c:v>277.601417511009</c:v>
                </c:pt>
                <c:pt idx="26">
                  <c:v>84.045957653992403</c:v>
                </c:pt>
                <c:pt idx="27">
                  <c:v>65.110853715344703</c:v>
                </c:pt>
                <c:pt idx="28">
                  <c:v>116.265324062503</c:v>
                </c:pt>
                <c:pt idx="29">
                  <c:v>70.476019646944494</c:v>
                </c:pt>
                <c:pt idx="30">
                  <c:v>195.67630799045301</c:v>
                </c:pt>
                <c:pt idx="31">
                  <c:v>101.402052302992</c:v>
                </c:pt>
                <c:pt idx="32">
                  <c:v>81.283253284252694</c:v>
                </c:pt>
                <c:pt idx="33">
                  <c:v>111.72084936098901</c:v>
                </c:pt>
                <c:pt idx="34">
                  <c:v>89.880046781110593</c:v>
                </c:pt>
                <c:pt idx="35">
                  <c:v>87.981032785605393</c:v>
                </c:pt>
                <c:pt idx="36">
                  <c:v>87.981032785605393</c:v>
                </c:pt>
                <c:pt idx="37">
                  <c:v>103.90247060316</c:v>
                </c:pt>
                <c:pt idx="38">
                  <c:v>105.92781077506299</c:v>
                </c:pt>
                <c:pt idx="39">
                  <c:v>66.229408294390197</c:v>
                </c:pt>
                <c:pt idx="40">
                  <c:v>34.607417730128802</c:v>
                </c:pt>
                <c:pt idx="41">
                  <c:v>109.833985642199</c:v>
                </c:pt>
                <c:pt idx="42">
                  <c:v>45.282169994021999</c:v>
                </c:pt>
                <c:pt idx="43">
                  <c:v>73.775743274694605</c:v>
                </c:pt>
                <c:pt idx="44">
                  <c:v>81.283253284252694</c:v>
                </c:pt>
                <c:pt idx="45">
                  <c:v>154.68529299562999</c:v>
                </c:pt>
                <c:pt idx="46">
                  <c:v>267.90108685527503</c:v>
                </c:pt>
                <c:pt idx="47">
                  <c:v>176.98965048987699</c:v>
                </c:pt>
                <c:pt idx="48">
                  <c:v>66.229408294390197</c:v>
                </c:pt>
                <c:pt idx="49">
                  <c:v>116.265324062503</c:v>
                </c:pt>
                <c:pt idx="50">
                  <c:v>200.54326232466201</c:v>
                </c:pt>
                <c:pt idx="51">
                  <c:v>101.82435207568</c:v>
                </c:pt>
                <c:pt idx="52">
                  <c:v>272.29478322006401</c:v>
                </c:pt>
                <c:pt idx="53">
                  <c:v>35.033421321499503</c:v>
                </c:pt>
                <c:pt idx="54">
                  <c:v>114.475713290347</c:v>
                </c:pt>
                <c:pt idx="55">
                  <c:v>81.283253284252694</c:v>
                </c:pt>
                <c:pt idx="56">
                  <c:v>200.54326232466201</c:v>
                </c:pt>
                <c:pt idx="57">
                  <c:v>148.413159102577</c:v>
                </c:pt>
                <c:pt idx="58">
                  <c:v>99.689463698486406</c:v>
                </c:pt>
                <c:pt idx="59">
                  <c:v>111.72084936098901</c:v>
                </c:pt>
                <c:pt idx="60">
                  <c:v>152.83880099118201</c:v>
                </c:pt>
                <c:pt idx="61">
                  <c:v>117.146816914805</c:v>
                </c:pt>
                <c:pt idx="62">
                  <c:v>77.737603303978105</c:v>
                </c:pt>
                <c:pt idx="63">
                  <c:v>87.981032785605393</c:v>
                </c:pt>
                <c:pt idx="64">
                  <c:v>125.52549843383601</c:v>
                </c:pt>
                <c:pt idx="65">
                  <c:v>123.336103962059</c:v>
                </c:pt>
                <c:pt idx="66">
                  <c:v>158.29462142779099</c:v>
                </c:pt>
                <c:pt idx="67">
                  <c:v>200.54326232466201</c:v>
                </c:pt>
                <c:pt idx="68">
                  <c:v>99.689463698486406</c:v>
                </c:pt>
                <c:pt idx="69">
                  <c:v>70.476019646944494</c:v>
                </c:pt>
                <c:pt idx="70">
                  <c:v>94.072714745700495</c:v>
                </c:pt>
                <c:pt idx="71">
                  <c:v>81.283253284252694</c:v>
                </c:pt>
                <c:pt idx="72">
                  <c:v>81.283253284252694</c:v>
                </c:pt>
                <c:pt idx="73">
                  <c:v>100.764272842107</c:v>
                </c:pt>
                <c:pt idx="74">
                  <c:v>94.072714745700495</c:v>
                </c:pt>
                <c:pt idx="75">
                  <c:v>99.689463698486406</c:v>
                </c:pt>
                <c:pt idx="76">
                  <c:v>268.26629201255702</c:v>
                </c:pt>
                <c:pt idx="77">
                  <c:v>81.283253284252694</c:v>
                </c:pt>
                <c:pt idx="78">
                  <c:v>113.567089569751</c:v>
                </c:pt>
                <c:pt idx="79">
                  <c:v>87.981032785605393</c:v>
                </c:pt>
                <c:pt idx="80">
                  <c:v>128.680488220624</c:v>
                </c:pt>
                <c:pt idx="81">
                  <c:v>106.723977625299</c:v>
                </c:pt>
                <c:pt idx="82">
                  <c:v>66.044694231805593</c:v>
                </c:pt>
                <c:pt idx="83">
                  <c:v>51.521956314716</c:v>
                </c:pt>
                <c:pt idx="84">
                  <c:v>85.3839403789827</c:v>
                </c:pt>
                <c:pt idx="85">
                  <c:v>76.8936025176112</c:v>
                </c:pt>
                <c:pt idx="86">
                  <c:v>90.481913356640106</c:v>
                </c:pt>
                <c:pt idx="87">
                  <c:v>68.076428288952101</c:v>
                </c:pt>
                <c:pt idx="88">
                  <c:v>130.982177377461</c:v>
                </c:pt>
                <c:pt idx="89">
                  <c:v>127.90123297911801</c:v>
                </c:pt>
                <c:pt idx="90">
                  <c:v>131.22459375509601</c:v>
                </c:pt>
                <c:pt idx="91">
                  <c:v>99.689463698486406</c:v>
                </c:pt>
                <c:pt idx="92">
                  <c:v>76.8936025176112</c:v>
                </c:pt>
                <c:pt idx="93">
                  <c:v>107.903923866876</c:v>
                </c:pt>
                <c:pt idx="94">
                  <c:v>81.283253284252694</c:v>
                </c:pt>
                <c:pt idx="95">
                  <c:v>99.689463698486406</c:v>
                </c:pt>
                <c:pt idx="96">
                  <c:v>98.599343860389197</c:v>
                </c:pt>
                <c:pt idx="97">
                  <c:v>200.54326232466201</c:v>
                </c:pt>
                <c:pt idx="98">
                  <c:v>156.50351088263301</c:v>
                </c:pt>
                <c:pt idx="99">
                  <c:v>144.94436498051601</c:v>
                </c:pt>
                <c:pt idx="100">
                  <c:v>118.884359339886</c:v>
                </c:pt>
                <c:pt idx="101">
                  <c:v>121.430313822622</c:v>
                </c:pt>
                <c:pt idx="102">
                  <c:v>111.72084936098901</c:v>
                </c:pt>
                <c:pt idx="103">
                  <c:v>68.748087733766894</c:v>
                </c:pt>
                <c:pt idx="104">
                  <c:v>114.475713290347</c:v>
                </c:pt>
                <c:pt idx="105">
                  <c:v>95.230712566981893</c:v>
                </c:pt>
                <c:pt idx="106">
                  <c:v>87.981032785605393</c:v>
                </c:pt>
                <c:pt idx="107">
                  <c:v>64.274397220632693</c:v>
                </c:pt>
                <c:pt idx="108">
                  <c:v>128.680488220624</c:v>
                </c:pt>
                <c:pt idx="109">
                  <c:v>114.475713290347</c:v>
                </c:pt>
                <c:pt idx="110">
                  <c:v>112.6488963421</c:v>
                </c:pt>
                <c:pt idx="111">
                  <c:v>81.283253284252694</c:v>
                </c:pt>
                <c:pt idx="112">
                  <c:v>75.895484822810303</c:v>
                </c:pt>
                <c:pt idx="113">
                  <c:v>112.136922992214</c:v>
                </c:pt>
                <c:pt idx="114">
                  <c:v>85.3839403789827</c:v>
                </c:pt>
                <c:pt idx="115">
                  <c:v>94.072714745700495</c:v>
                </c:pt>
                <c:pt idx="116">
                  <c:v>114.475713290347</c:v>
                </c:pt>
                <c:pt idx="117">
                  <c:v>176.98965048987699</c:v>
                </c:pt>
                <c:pt idx="118">
                  <c:v>276.778413321176</c:v>
                </c:pt>
                <c:pt idx="119">
                  <c:v>101.82435207568</c:v>
                </c:pt>
                <c:pt idx="120">
                  <c:v>91.699226111704206</c:v>
                </c:pt>
                <c:pt idx="121">
                  <c:v>86.695154828940204</c:v>
                </c:pt>
                <c:pt idx="122">
                  <c:v>162.94646074466399</c:v>
                </c:pt>
                <c:pt idx="123">
                  <c:v>139.213788138664</c:v>
                </c:pt>
                <c:pt idx="124">
                  <c:v>95.230712566981893</c:v>
                </c:pt>
                <c:pt idx="125">
                  <c:v>66.961644321735903</c:v>
                </c:pt>
                <c:pt idx="126">
                  <c:v>131.194323611687</c:v>
                </c:pt>
                <c:pt idx="127">
                  <c:v>90.481913356640106</c:v>
                </c:pt>
                <c:pt idx="128">
                  <c:v>114.475713290347</c:v>
                </c:pt>
                <c:pt idx="129">
                  <c:v>79.128084495629693</c:v>
                </c:pt>
                <c:pt idx="130">
                  <c:v>104.59173792491799</c:v>
                </c:pt>
                <c:pt idx="131">
                  <c:v>132.48782112612301</c:v>
                </c:pt>
                <c:pt idx="132">
                  <c:v>141.77517233318</c:v>
                </c:pt>
                <c:pt idx="133">
                  <c:v>123.089699847943</c:v>
                </c:pt>
                <c:pt idx="134">
                  <c:v>134.705375118879</c:v>
                </c:pt>
                <c:pt idx="135">
                  <c:v>55.767390508492298</c:v>
                </c:pt>
                <c:pt idx="136">
                  <c:v>106.921814091211</c:v>
                </c:pt>
                <c:pt idx="137">
                  <c:v>118.884359339886</c:v>
                </c:pt>
                <c:pt idx="138">
                  <c:v>87.981032785605393</c:v>
                </c:pt>
                <c:pt idx="139">
                  <c:v>88.929606636791306</c:v>
                </c:pt>
                <c:pt idx="140">
                  <c:v>81.283253284252694</c:v>
                </c:pt>
                <c:pt idx="141">
                  <c:v>94.072714745700495</c:v>
                </c:pt>
                <c:pt idx="142">
                  <c:v>106.921814091211</c:v>
                </c:pt>
                <c:pt idx="143">
                  <c:v>59.097064081589103</c:v>
                </c:pt>
                <c:pt idx="144">
                  <c:v>65.110853715344703</c:v>
                </c:pt>
                <c:pt idx="145">
                  <c:v>120.589436530402</c:v>
                </c:pt>
                <c:pt idx="146">
                  <c:v>157.700527725737</c:v>
                </c:pt>
                <c:pt idx="147">
                  <c:v>129.45364457662501</c:v>
                </c:pt>
                <c:pt idx="148">
                  <c:v>176.98965048987699</c:v>
                </c:pt>
                <c:pt idx="149">
                  <c:v>59.097064081589103</c:v>
                </c:pt>
                <c:pt idx="150">
                  <c:v>94.072714745700495</c:v>
                </c:pt>
                <c:pt idx="151">
                  <c:v>134.705375118879</c:v>
                </c:pt>
                <c:pt idx="152">
                  <c:v>81.283253284252694</c:v>
                </c:pt>
                <c:pt idx="153">
                  <c:v>81.283253284252694</c:v>
                </c:pt>
                <c:pt idx="154">
                  <c:v>153.45751530896101</c:v>
                </c:pt>
                <c:pt idx="155">
                  <c:v>136.87636763518401</c:v>
                </c:pt>
                <c:pt idx="156">
                  <c:v>75.043154017351497</c:v>
                </c:pt>
                <c:pt idx="157">
                  <c:v>130.22083235877699</c:v>
                </c:pt>
                <c:pt idx="158">
                  <c:v>104.921506533664</c:v>
                </c:pt>
                <c:pt idx="159">
                  <c:v>49.555338121522603</c:v>
                </c:pt>
                <c:pt idx="160">
                  <c:v>123.908567597957</c:v>
                </c:pt>
                <c:pt idx="161">
                  <c:v>123.089699847943</c:v>
                </c:pt>
                <c:pt idx="162">
                  <c:v>78.155161407934003</c:v>
                </c:pt>
                <c:pt idx="163">
                  <c:v>73.775743274694605</c:v>
                </c:pt>
                <c:pt idx="164">
                  <c:v>138.299126920883</c:v>
                </c:pt>
                <c:pt idx="165">
                  <c:v>127.11574381218399</c:v>
                </c:pt>
                <c:pt idx="166">
                  <c:v>68.748087733766894</c:v>
                </c:pt>
                <c:pt idx="167">
                  <c:v>84.391114747779994</c:v>
                </c:pt>
                <c:pt idx="168">
                  <c:v>85.3839403789827</c:v>
                </c:pt>
                <c:pt idx="169">
                  <c:v>128.680488220624</c:v>
                </c:pt>
                <c:pt idx="170">
                  <c:v>70.476019646944494</c:v>
                </c:pt>
                <c:pt idx="171">
                  <c:v>76.8936025176112</c:v>
                </c:pt>
                <c:pt idx="172">
                  <c:v>148.413159102577</c:v>
                </c:pt>
                <c:pt idx="173">
                  <c:v>148.413159102577</c:v>
                </c:pt>
                <c:pt idx="174">
                  <c:v>175.96088313040099</c:v>
                </c:pt>
                <c:pt idx="175">
                  <c:v>98.599343860389197</c:v>
                </c:pt>
                <c:pt idx="176">
                  <c:v>145.14360117691101</c:v>
                </c:pt>
                <c:pt idx="177">
                  <c:v>99.689463698486406</c:v>
                </c:pt>
                <c:pt idx="178">
                  <c:v>141.08887439127</c:v>
                </c:pt>
                <c:pt idx="179">
                  <c:v>123.089699847943</c:v>
                </c:pt>
                <c:pt idx="180">
                  <c:v>129.45364457662501</c:v>
                </c:pt>
                <c:pt idx="181">
                  <c:v>111.72084936098901</c:v>
                </c:pt>
                <c:pt idx="182">
                  <c:v>103.90247060316</c:v>
                </c:pt>
                <c:pt idx="183">
                  <c:v>118.884359339886</c:v>
                </c:pt>
                <c:pt idx="184">
                  <c:v>151.59148423981401</c:v>
                </c:pt>
                <c:pt idx="185">
                  <c:v>101.82435207568</c:v>
                </c:pt>
                <c:pt idx="186">
                  <c:v>99.689463698486406</c:v>
                </c:pt>
                <c:pt idx="187">
                  <c:v>99.689463698486406</c:v>
                </c:pt>
                <c:pt idx="188">
                  <c:v>99.689463698486406</c:v>
                </c:pt>
                <c:pt idx="189">
                  <c:v>94.072714745700495</c:v>
                </c:pt>
                <c:pt idx="190">
                  <c:v>152.21680682710601</c:v>
                </c:pt>
                <c:pt idx="191">
                  <c:v>104.921506533664</c:v>
                </c:pt>
                <c:pt idx="192">
                  <c:v>65.110853715344703</c:v>
                </c:pt>
                <c:pt idx="193">
                  <c:v>95.230712566981893</c:v>
                </c:pt>
                <c:pt idx="194">
                  <c:v>173.87949331001201</c:v>
                </c:pt>
                <c:pt idx="195">
                  <c:v>193.411070530969</c:v>
                </c:pt>
                <c:pt idx="196">
                  <c:v>114.475713290347</c:v>
                </c:pt>
                <c:pt idx="197">
                  <c:v>160.64247540826301</c:v>
                </c:pt>
                <c:pt idx="198">
                  <c:v>89.492479518000096</c:v>
                </c:pt>
                <c:pt idx="199">
                  <c:v>120.589436530402</c:v>
                </c:pt>
                <c:pt idx="200">
                  <c:v>73.775743274694605</c:v>
                </c:pt>
                <c:pt idx="201">
                  <c:v>127.11574381218399</c:v>
                </c:pt>
                <c:pt idx="202">
                  <c:v>118.884359339886</c:v>
                </c:pt>
                <c:pt idx="203">
                  <c:v>34.607417730128802</c:v>
                </c:pt>
                <c:pt idx="204">
                  <c:v>114.475713290347</c:v>
                </c:pt>
                <c:pt idx="205">
                  <c:v>85.3839403789827</c:v>
                </c:pt>
                <c:pt idx="206">
                  <c:v>318.342430056529</c:v>
                </c:pt>
                <c:pt idx="207">
                  <c:v>141.77517233318</c:v>
                </c:pt>
                <c:pt idx="208">
                  <c:v>130.982177377461</c:v>
                </c:pt>
                <c:pt idx="209">
                  <c:v>73.775743274694605</c:v>
                </c:pt>
                <c:pt idx="210">
                  <c:v>130.982177377461</c:v>
                </c:pt>
                <c:pt idx="211">
                  <c:v>75.043154017351497</c:v>
                </c:pt>
                <c:pt idx="212">
                  <c:v>154.99026027681199</c:v>
                </c:pt>
                <c:pt idx="213">
                  <c:v>104.921506533664</c:v>
                </c:pt>
                <c:pt idx="214">
                  <c:v>73.118306923863997</c:v>
                </c:pt>
                <c:pt idx="215">
                  <c:v>123.089699847943</c:v>
                </c:pt>
                <c:pt idx="216">
                  <c:v>157.700527725737</c:v>
                </c:pt>
                <c:pt idx="217">
                  <c:v>81.283253284252694</c:v>
                </c:pt>
                <c:pt idx="218">
                  <c:v>107.25606212842899</c:v>
                </c:pt>
                <c:pt idx="219">
                  <c:v>78.981674516299407</c:v>
                </c:pt>
                <c:pt idx="220">
                  <c:v>73.775743274694605</c:v>
                </c:pt>
                <c:pt idx="221">
                  <c:v>94.072714745700495</c:v>
                </c:pt>
                <c:pt idx="222">
                  <c:v>99.689463698486406</c:v>
                </c:pt>
                <c:pt idx="223">
                  <c:v>176.98965048987699</c:v>
                </c:pt>
                <c:pt idx="224">
                  <c:v>73.775743274694605</c:v>
                </c:pt>
                <c:pt idx="225">
                  <c:v>99.689463698486406</c:v>
                </c:pt>
                <c:pt idx="226">
                  <c:v>94.072714745700495</c:v>
                </c:pt>
                <c:pt idx="227">
                  <c:v>95.230712566981893</c:v>
                </c:pt>
                <c:pt idx="228">
                  <c:v>127.11574381218399</c:v>
                </c:pt>
                <c:pt idx="229">
                  <c:v>99.689463698486406</c:v>
                </c:pt>
                <c:pt idx="230">
                  <c:v>95.688811906737101</c:v>
                </c:pt>
                <c:pt idx="231">
                  <c:v>109.833985642199</c:v>
                </c:pt>
                <c:pt idx="232">
                  <c:v>118.884359339886</c:v>
                </c:pt>
                <c:pt idx="233">
                  <c:v>176.98965048987699</c:v>
                </c:pt>
                <c:pt idx="234">
                  <c:v>61.187526433991501</c:v>
                </c:pt>
                <c:pt idx="235">
                  <c:v>81.283253284252694</c:v>
                </c:pt>
                <c:pt idx="236">
                  <c:v>256.40064956242497</c:v>
                </c:pt>
                <c:pt idx="237">
                  <c:v>81.283253284252694</c:v>
                </c:pt>
                <c:pt idx="238">
                  <c:v>81.283253284252694</c:v>
                </c:pt>
                <c:pt idx="239">
                  <c:v>55.767390508492298</c:v>
                </c:pt>
                <c:pt idx="240">
                  <c:v>75.355679318009095</c:v>
                </c:pt>
                <c:pt idx="241">
                  <c:v>130.982177377461</c:v>
                </c:pt>
                <c:pt idx="242">
                  <c:v>43.735111677982097</c:v>
                </c:pt>
                <c:pt idx="243">
                  <c:v>114.475713290347</c:v>
                </c:pt>
                <c:pt idx="244">
                  <c:v>114.475713290347</c:v>
                </c:pt>
                <c:pt idx="245">
                  <c:v>81.283253284252694</c:v>
                </c:pt>
                <c:pt idx="246">
                  <c:v>68.572165702273793</c:v>
                </c:pt>
                <c:pt idx="247">
                  <c:v>109.833985642199</c:v>
                </c:pt>
                <c:pt idx="248">
                  <c:v>97.493294045393398</c:v>
                </c:pt>
                <c:pt idx="249">
                  <c:v>62.398354720568499</c:v>
                </c:pt>
                <c:pt idx="250">
                  <c:v>97.493294045393398</c:v>
                </c:pt>
                <c:pt idx="251">
                  <c:v>134.705375118879</c:v>
                </c:pt>
                <c:pt idx="252">
                  <c:v>61.187526433991501</c:v>
                </c:pt>
                <c:pt idx="253">
                  <c:v>118.884359339886</c:v>
                </c:pt>
                <c:pt idx="254">
                  <c:v>65.110853715344703</c:v>
                </c:pt>
                <c:pt idx="255">
                  <c:v>109.833985642199</c:v>
                </c:pt>
                <c:pt idx="256">
                  <c:v>104.921506533664</c:v>
                </c:pt>
                <c:pt idx="257">
                  <c:v>73.775743274694605</c:v>
                </c:pt>
                <c:pt idx="258">
                  <c:v>141.77517233318</c:v>
                </c:pt>
                <c:pt idx="259">
                  <c:v>90.481913356640106</c:v>
                </c:pt>
                <c:pt idx="260">
                  <c:v>73.775743274694605</c:v>
                </c:pt>
                <c:pt idx="261">
                  <c:v>134.705375118879</c:v>
                </c:pt>
                <c:pt idx="262">
                  <c:v>109.833985642199</c:v>
                </c:pt>
                <c:pt idx="263">
                  <c:v>91.699226111704206</c:v>
                </c:pt>
                <c:pt idx="264">
                  <c:v>95.230712566981893</c:v>
                </c:pt>
                <c:pt idx="265">
                  <c:v>156.50351088263301</c:v>
                </c:pt>
                <c:pt idx="266">
                  <c:v>104.921506533664</c:v>
                </c:pt>
                <c:pt idx="267">
                  <c:v>99.689463698486406</c:v>
                </c:pt>
                <c:pt idx="268">
                  <c:v>54.598150033144201</c:v>
                </c:pt>
                <c:pt idx="269">
                  <c:v>32.366413174854898</c:v>
                </c:pt>
                <c:pt idx="270">
                  <c:v>118.884359339886</c:v>
                </c:pt>
                <c:pt idx="271">
                  <c:v>109.833985642199</c:v>
                </c:pt>
                <c:pt idx="272">
                  <c:v>109.833985642199</c:v>
                </c:pt>
                <c:pt idx="273">
                  <c:v>118.884359339886</c:v>
                </c:pt>
                <c:pt idx="274">
                  <c:v>110.782650276254</c:v>
                </c:pt>
                <c:pt idx="275">
                  <c:v>93.557267347930605</c:v>
                </c:pt>
                <c:pt idx="276">
                  <c:v>109.833985642199</c:v>
                </c:pt>
                <c:pt idx="277">
                  <c:v>118.884359339886</c:v>
                </c:pt>
                <c:pt idx="278">
                  <c:v>118.884359339886</c:v>
                </c:pt>
                <c:pt idx="279">
                  <c:v>52.1561711699147</c:v>
                </c:pt>
                <c:pt idx="280">
                  <c:v>43.735111677982097</c:v>
                </c:pt>
                <c:pt idx="281">
                  <c:v>117.146816914805</c:v>
                </c:pt>
                <c:pt idx="282">
                  <c:v>118.884359339886</c:v>
                </c:pt>
                <c:pt idx="283">
                  <c:v>148.413159102577</c:v>
                </c:pt>
                <c:pt idx="284">
                  <c:v>101.82435207568</c:v>
                </c:pt>
                <c:pt idx="285">
                  <c:v>94.072714745700495</c:v>
                </c:pt>
                <c:pt idx="286">
                  <c:v>86.695154828940204</c:v>
                </c:pt>
                <c:pt idx="287">
                  <c:v>141.77517233318</c:v>
                </c:pt>
                <c:pt idx="288">
                  <c:v>66.961644321735903</c:v>
                </c:pt>
                <c:pt idx="289">
                  <c:v>118.884359339886</c:v>
                </c:pt>
                <c:pt idx="290">
                  <c:v>105.767639622758</c:v>
                </c:pt>
                <c:pt idx="291">
                  <c:v>118.884359339886</c:v>
                </c:pt>
                <c:pt idx="292">
                  <c:v>176.98965048987699</c:v>
                </c:pt>
                <c:pt idx="293">
                  <c:v>65.110853715344703</c:v>
                </c:pt>
                <c:pt idx="294">
                  <c:v>85.3839403789827</c:v>
                </c:pt>
                <c:pt idx="295">
                  <c:v>72.150455681571302</c:v>
                </c:pt>
                <c:pt idx="296">
                  <c:v>89.242884664471404</c:v>
                </c:pt>
                <c:pt idx="297">
                  <c:v>65.110853715344703</c:v>
                </c:pt>
                <c:pt idx="298">
                  <c:v>145.80516337462501</c:v>
                </c:pt>
                <c:pt idx="299">
                  <c:v>87.981032785605393</c:v>
                </c:pt>
                <c:pt idx="300">
                  <c:v>41.099803630119403</c:v>
                </c:pt>
                <c:pt idx="301">
                  <c:v>68.3956538035455</c:v>
                </c:pt>
                <c:pt idx="302">
                  <c:v>81.283253284252694</c:v>
                </c:pt>
                <c:pt idx="303">
                  <c:v>73.775743274694605</c:v>
                </c:pt>
                <c:pt idx="304">
                  <c:v>130.982177377461</c:v>
                </c:pt>
                <c:pt idx="305">
                  <c:v>148.413159102577</c:v>
                </c:pt>
                <c:pt idx="306">
                  <c:v>81.226746312022996</c:v>
                </c:pt>
                <c:pt idx="307">
                  <c:v>63.188861003746098</c:v>
                </c:pt>
                <c:pt idx="308">
                  <c:v>94.072714745700495</c:v>
                </c:pt>
                <c:pt idx="309">
                  <c:v>92.658130166859706</c:v>
                </c:pt>
                <c:pt idx="310">
                  <c:v>76.8936025176112</c:v>
                </c:pt>
                <c:pt idx="311">
                  <c:v>118.884359339886</c:v>
                </c:pt>
                <c:pt idx="312">
                  <c:v>79.854900309346704</c:v>
                </c:pt>
                <c:pt idx="313">
                  <c:v>86.695154828940204</c:v>
                </c:pt>
                <c:pt idx="314">
                  <c:v>133.97150007069499</c:v>
                </c:pt>
                <c:pt idx="315">
                  <c:v>125.52549843383601</c:v>
                </c:pt>
                <c:pt idx="316">
                  <c:v>92.895844789496607</c:v>
                </c:pt>
                <c:pt idx="317">
                  <c:v>72.150455681571302</c:v>
                </c:pt>
                <c:pt idx="318">
                  <c:v>118.884359339886</c:v>
                </c:pt>
                <c:pt idx="319">
                  <c:v>70.476019646944494</c:v>
                </c:pt>
                <c:pt idx="320">
                  <c:v>127.11574381218399</c:v>
                </c:pt>
                <c:pt idx="321">
                  <c:v>114.475713290347</c:v>
                </c:pt>
                <c:pt idx="322">
                  <c:v>87.981032785605393</c:v>
                </c:pt>
                <c:pt idx="323">
                  <c:v>54.598150033144201</c:v>
                </c:pt>
                <c:pt idx="324">
                  <c:v>84.045957653992403</c:v>
                </c:pt>
                <c:pt idx="325">
                  <c:v>85.3839403789827</c:v>
                </c:pt>
                <c:pt idx="326">
                  <c:v>141.77517233318</c:v>
                </c:pt>
                <c:pt idx="327">
                  <c:v>110.782650276254</c:v>
                </c:pt>
                <c:pt idx="328">
                  <c:v>79.854900309346704</c:v>
                </c:pt>
                <c:pt idx="329">
                  <c:v>97.493294045393398</c:v>
                </c:pt>
                <c:pt idx="330">
                  <c:v>171.765132627508</c:v>
                </c:pt>
                <c:pt idx="331">
                  <c:v>137.48124783166301</c:v>
                </c:pt>
                <c:pt idx="332">
                  <c:v>75.355679318009095</c:v>
                </c:pt>
                <c:pt idx="333">
                  <c:v>73.775743274694605</c:v>
                </c:pt>
                <c:pt idx="334">
                  <c:v>148.413159102577</c:v>
                </c:pt>
                <c:pt idx="335">
                  <c:v>95.230712566981893</c:v>
                </c:pt>
                <c:pt idx="336">
                  <c:v>87.981032785605393</c:v>
                </c:pt>
                <c:pt idx="337">
                  <c:v>109.833985642199</c:v>
                </c:pt>
                <c:pt idx="338">
                  <c:v>81.283253284252694</c:v>
                </c:pt>
                <c:pt idx="339">
                  <c:v>118.884359339886</c:v>
                </c:pt>
                <c:pt idx="340">
                  <c:v>127.11574381218399</c:v>
                </c:pt>
                <c:pt idx="341">
                  <c:v>85.3839403789827</c:v>
                </c:pt>
                <c:pt idx="342">
                  <c:v>81.283253284252694</c:v>
                </c:pt>
                <c:pt idx="343">
                  <c:v>118.884359339886</c:v>
                </c:pt>
                <c:pt idx="344">
                  <c:v>163.51586397623799</c:v>
                </c:pt>
                <c:pt idx="345">
                  <c:v>104.921506533664</c:v>
                </c:pt>
                <c:pt idx="346">
                  <c:v>99.689463698486406</c:v>
                </c:pt>
                <c:pt idx="347">
                  <c:v>281.745970551857</c:v>
                </c:pt>
                <c:pt idx="348">
                  <c:v>138.299126920883</c:v>
                </c:pt>
                <c:pt idx="349">
                  <c:v>176.98965048987699</c:v>
                </c:pt>
                <c:pt idx="350">
                  <c:v>136.87636763518401</c:v>
                </c:pt>
                <c:pt idx="351">
                  <c:v>186.876677628007</c:v>
                </c:pt>
                <c:pt idx="352">
                  <c:v>90.481913356640106</c:v>
                </c:pt>
                <c:pt idx="353">
                  <c:v>85.3839403789827</c:v>
                </c:pt>
                <c:pt idx="354">
                  <c:v>145.14360117691101</c:v>
                </c:pt>
                <c:pt idx="355">
                  <c:v>120.589436530402</c:v>
                </c:pt>
                <c:pt idx="356">
                  <c:v>101.82435207568</c:v>
                </c:pt>
                <c:pt idx="357">
                  <c:v>108.874525834712</c:v>
                </c:pt>
                <c:pt idx="358">
                  <c:v>38.605914520960098</c:v>
                </c:pt>
                <c:pt idx="359">
                  <c:v>92.895844789496607</c:v>
                </c:pt>
                <c:pt idx="360">
                  <c:v>126.323880709786</c:v>
                </c:pt>
                <c:pt idx="361">
                  <c:v>191.57368354841199</c:v>
                </c:pt>
                <c:pt idx="362">
                  <c:v>155.90050614676699</c:v>
                </c:pt>
                <c:pt idx="363">
                  <c:v>87.981032785605393</c:v>
                </c:pt>
                <c:pt idx="364">
                  <c:v>59.097064081589103</c:v>
                </c:pt>
                <c:pt idx="365">
                  <c:v>73.775743274694605</c:v>
                </c:pt>
                <c:pt idx="366">
                  <c:v>90.481913356640106</c:v>
                </c:pt>
                <c:pt idx="367">
                  <c:v>118.884359339886</c:v>
                </c:pt>
                <c:pt idx="368">
                  <c:v>151.59148423981401</c:v>
                </c:pt>
                <c:pt idx="369">
                  <c:v>272.29478322006401</c:v>
                </c:pt>
                <c:pt idx="370">
                  <c:v>97.493294045393398</c:v>
                </c:pt>
                <c:pt idx="371">
                  <c:v>68.111994065326996</c:v>
                </c:pt>
                <c:pt idx="372">
                  <c:v>127.11574381218399</c:v>
                </c:pt>
                <c:pt idx="373">
                  <c:v>272.29478322006401</c:v>
                </c:pt>
                <c:pt idx="374">
                  <c:v>111.72084936098901</c:v>
                </c:pt>
                <c:pt idx="375">
                  <c:v>127.11574381218399</c:v>
                </c:pt>
                <c:pt idx="376">
                  <c:v>87.981032785605393</c:v>
                </c:pt>
                <c:pt idx="377">
                  <c:v>114.475713290347</c:v>
                </c:pt>
                <c:pt idx="378">
                  <c:v>69.791530845440803</c:v>
                </c:pt>
                <c:pt idx="379">
                  <c:v>94.072714745700495</c:v>
                </c:pt>
                <c:pt idx="380">
                  <c:v>127.27334700648601</c:v>
                </c:pt>
                <c:pt idx="381">
                  <c:v>160.64247540826301</c:v>
                </c:pt>
                <c:pt idx="382">
                  <c:v>171.765132627508</c:v>
                </c:pt>
                <c:pt idx="383">
                  <c:v>141.77517233318</c:v>
                </c:pt>
                <c:pt idx="384">
                  <c:v>115.375038556391</c:v>
                </c:pt>
                <c:pt idx="385">
                  <c:v>72.150455681571302</c:v>
                </c:pt>
                <c:pt idx="386">
                  <c:v>73.775743274694605</c:v>
                </c:pt>
                <c:pt idx="387">
                  <c:v>127.11574381218399</c:v>
                </c:pt>
                <c:pt idx="388">
                  <c:v>20.9343779401018</c:v>
                </c:pt>
                <c:pt idx="389">
                  <c:v>79.854900309346704</c:v>
                </c:pt>
                <c:pt idx="390">
                  <c:v>102.870246933215</c:v>
                </c:pt>
                <c:pt idx="391">
                  <c:v>115.375038556391</c:v>
                </c:pt>
                <c:pt idx="392">
                  <c:v>97.493294045393398</c:v>
                </c:pt>
                <c:pt idx="393">
                  <c:v>104.921506533664</c:v>
                </c:pt>
                <c:pt idx="394">
                  <c:v>115.375038556391</c:v>
                </c:pt>
                <c:pt idx="395">
                  <c:v>93.486692042959703</c:v>
                </c:pt>
                <c:pt idx="396">
                  <c:v>123.089699847943</c:v>
                </c:pt>
                <c:pt idx="397">
                  <c:v>118.884359339886</c:v>
                </c:pt>
                <c:pt idx="398">
                  <c:v>96.370652832230803</c:v>
                </c:pt>
                <c:pt idx="399">
                  <c:v>84.045957653992403</c:v>
                </c:pt>
                <c:pt idx="400">
                  <c:v>127.11574381218399</c:v>
                </c:pt>
                <c:pt idx="401">
                  <c:v>95.230712566981893</c:v>
                </c:pt>
                <c:pt idx="402">
                  <c:v>81.283253284252694</c:v>
                </c:pt>
                <c:pt idx="403">
                  <c:v>102.870246933215</c:v>
                </c:pt>
                <c:pt idx="404">
                  <c:v>111.72084936098901</c:v>
                </c:pt>
                <c:pt idx="405">
                  <c:v>94.072714745700495</c:v>
                </c:pt>
                <c:pt idx="406">
                  <c:v>127.11574381218399</c:v>
                </c:pt>
                <c:pt idx="407">
                  <c:v>104.921506533664</c:v>
                </c:pt>
                <c:pt idx="408">
                  <c:v>68.111994065326996</c:v>
                </c:pt>
                <c:pt idx="409">
                  <c:v>128.680488220624</c:v>
                </c:pt>
                <c:pt idx="410">
                  <c:v>143.92735936583</c:v>
                </c:pt>
                <c:pt idx="411">
                  <c:v>103.90247060316</c:v>
                </c:pt>
                <c:pt idx="412">
                  <c:v>91.699226111704206</c:v>
                </c:pt>
                <c:pt idx="413">
                  <c:v>95.230712566981893</c:v>
                </c:pt>
                <c:pt idx="414">
                  <c:v>138.299126920883</c:v>
                </c:pt>
                <c:pt idx="415">
                  <c:v>118.55677641507</c:v>
                </c:pt>
                <c:pt idx="416">
                  <c:v>94.072714745700495</c:v>
                </c:pt>
                <c:pt idx="417">
                  <c:v>114.475713290347</c:v>
                </c:pt>
                <c:pt idx="418">
                  <c:v>150.01328628271</c:v>
                </c:pt>
                <c:pt idx="419">
                  <c:v>97.493294045393398</c:v>
                </c:pt>
                <c:pt idx="420">
                  <c:v>90.481913356640106</c:v>
                </c:pt>
                <c:pt idx="421">
                  <c:v>81.283253284252694</c:v>
                </c:pt>
                <c:pt idx="422">
                  <c:v>130.982177377461</c:v>
                </c:pt>
                <c:pt idx="423">
                  <c:v>150.96278346214299</c:v>
                </c:pt>
                <c:pt idx="424">
                  <c:v>130.982177377461</c:v>
                </c:pt>
                <c:pt idx="425">
                  <c:v>145.14360117691101</c:v>
                </c:pt>
                <c:pt idx="426">
                  <c:v>90.481913356640106</c:v>
                </c:pt>
                <c:pt idx="427">
                  <c:v>113.567089569751</c:v>
                </c:pt>
                <c:pt idx="428">
                  <c:v>87.981032785605393</c:v>
                </c:pt>
                <c:pt idx="429">
                  <c:v>157.700527725737</c:v>
                </c:pt>
                <c:pt idx="430">
                  <c:v>109.833985642199</c:v>
                </c:pt>
                <c:pt idx="431">
                  <c:v>84.045957653992403</c:v>
                </c:pt>
                <c:pt idx="432">
                  <c:v>160.643638171791</c:v>
                </c:pt>
                <c:pt idx="433">
                  <c:v>47.905567037027097</c:v>
                </c:pt>
                <c:pt idx="434">
                  <c:v>59.097064081589103</c:v>
                </c:pt>
                <c:pt idx="435">
                  <c:v>81.283253284252694</c:v>
                </c:pt>
                <c:pt idx="436">
                  <c:v>87.981032785605393</c:v>
                </c:pt>
                <c:pt idx="437">
                  <c:v>87.981032785605393</c:v>
                </c:pt>
                <c:pt idx="438">
                  <c:v>143.80855682436899</c:v>
                </c:pt>
                <c:pt idx="439">
                  <c:v>110.782650276254</c:v>
                </c:pt>
                <c:pt idx="440">
                  <c:v>118.884359339886</c:v>
                </c:pt>
                <c:pt idx="441">
                  <c:v>120.589436530402</c:v>
                </c:pt>
                <c:pt idx="442">
                  <c:v>272.29478322006401</c:v>
                </c:pt>
                <c:pt idx="443">
                  <c:v>105.37589266027101</c:v>
                </c:pt>
                <c:pt idx="444">
                  <c:v>69.010876622088503</c:v>
                </c:pt>
                <c:pt idx="445">
                  <c:v>87.981032785605393</c:v>
                </c:pt>
                <c:pt idx="446">
                  <c:v>89.242884664471404</c:v>
                </c:pt>
                <c:pt idx="447">
                  <c:v>171.765132627508</c:v>
                </c:pt>
                <c:pt idx="448">
                  <c:v>133.232350826567</c:v>
                </c:pt>
                <c:pt idx="449">
                  <c:v>200.54326232466201</c:v>
                </c:pt>
                <c:pt idx="450">
                  <c:v>92.895844789496607</c:v>
                </c:pt>
                <c:pt idx="451">
                  <c:v>148.413159102577</c:v>
                </c:pt>
                <c:pt idx="452">
                  <c:v>119.74255628990799</c:v>
                </c:pt>
                <c:pt idx="453">
                  <c:v>82.679637296637196</c:v>
                </c:pt>
                <c:pt idx="454">
                  <c:v>105.92781077506299</c:v>
                </c:pt>
                <c:pt idx="455">
                  <c:v>267.90108685527503</c:v>
                </c:pt>
                <c:pt idx="456">
                  <c:v>104.921506533664</c:v>
                </c:pt>
                <c:pt idx="457">
                  <c:v>127.11574381218399</c:v>
                </c:pt>
                <c:pt idx="458">
                  <c:v>157.700527725737</c:v>
                </c:pt>
                <c:pt idx="459">
                  <c:v>148.413159102577</c:v>
                </c:pt>
                <c:pt idx="460">
                  <c:v>65.110853715344703</c:v>
                </c:pt>
                <c:pt idx="461">
                  <c:v>104.921506533664</c:v>
                </c:pt>
                <c:pt idx="462">
                  <c:v>78.392466800983698</c:v>
                </c:pt>
                <c:pt idx="463">
                  <c:v>139.213788138664</c:v>
                </c:pt>
                <c:pt idx="464">
                  <c:v>112.6488963421</c:v>
                </c:pt>
                <c:pt idx="465">
                  <c:v>79.854900309346704</c:v>
                </c:pt>
                <c:pt idx="466">
                  <c:v>65.110853715344703</c:v>
                </c:pt>
                <c:pt idx="467">
                  <c:v>111.72084936098901</c:v>
                </c:pt>
                <c:pt idx="468">
                  <c:v>104.921506533664</c:v>
                </c:pt>
                <c:pt idx="469">
                  <c:v>176.98965048987699</c:v>
                </c:pt>
                <c:pt idx="470">
                  <c:v>99.689463698486406</c:v>
                </c:pt>
                <c:pt idx="471">
                  <c:v>104.921506533664</c:v>
                </c:pt>
                <c:pt idx="472">
                  <c:v>70.8150386167557</c:v>
                </c:pt>
                <c:pt idx="473">
                  <c:v>94.072714745700495</c:v>
                </c:pt>
                <c:pt idx="474">
                  <c:v>127.11574381218399</c:v>
                </c:pt>
                <c:pt idx="475">
                  <c:v>97.493294045393398</c:v>
                </c:pt>
                <c:pt idx="476">
                  <c:v>109.833985642199</c:v>
                </c:pt>
                <c:pt idx="477">
                  <c:v>75.199628148594599</c:v>
                </c:pt>
                <c:pt idx="478">
                  <c:v>65.110853715344703</c:v>
                </c:pt>
                <c:pt idx="479">
                  <c:v>146.462838515063</c:v>
                </c:pt>
                <c:pt idx="480">
                  <c:v>81.283253284252694</c:v>
                </c:pt>
                <c:pt idx="481">
                  <c:v>127.11574381218399</c:v>
                </c:pt>
                <c:pt idx="482">
                  <c:v>73.775743274694605</c:v>
                </c:pt>
                <c:pt idx="483">
                  <c:v>65.110853715344703</c:v>
                </c:pt>
                <c:pt idx="484">
                  <c:v>99.689463698486406</c:v>
                </c:pt>
                <c:pt idx="485">
                  <c:v>79.854900309346704</c:v>
                </c:pt>
                <c:pt idx="486">
                  <c:v>73.775743274694605</c:v>
                </c:pt>
                <c:pt idx="487">
                  <c:v>87.981032785605393</c:v>
                </c:pt>
                <c:pt idx="488">
                  <c:v>118.884359339886</c:v>
                </c:pt>
                <c:pt idx="489">
                  <c:v>284.52474090221398</c:v>
                </c:pt>
                <c:pt idx="490">
                  <c:v>118.884359339886</c:v>
                </c:pt>
                <c:pt idx="491">
                  <c:v>106.921814091211</c:v>
                </c:pt>
                <c:pt idx="492">
                  <c:v>100.013486924706</c:v>
                </c:pt>
                <c:pt idx="493">
                  <c:v>108.874525834712</c:v>
                </c:pt>
                <c:pt idx="494">
                  <c:v>114.475713290347</c:v>
                </c:pt>
                <c:pt idx="495">
                  <c:v>115.375038556391</c:v>
                </c:pt>
                <c:pt idx="496">
                  <c:v>130.982177377461</c:v>
                </c:pt>
                <c:pt idx="497">
                  <c:v>79.854900309346704</c:v>
                </c:pt>
                <c:pt idx="498">
                  <c:v>106.921814091211</c:v>
                </c:pt>
                <c:pt idx="499">
                  <c:v>22.962400679642901</c:v>
                </c:pt>
                <c:pt idx="500">
                  <c:v>115.182455126581</c:v>
                </c:pt>
                <c:pt idx="501">
                  <c:v>103.90247060316</c:v>
                </c:pt>
                <c:pt idx="502">
                  <c:v>184.469464222499</c:v>
                </c:pt>
                <c:pt idx="503">
                  <c:v>314.32933644528998</c:v>
                </c:pt>
                <c:pt idx="504">
                  <c:v>99.689463698486406</c:v>
                </c:pt>
                <c:pt idx="505">
                  <c:v>128.680488220624</c:v>
                </c:pt>
                <c:pt idx="506">
                  <c:v>87.981032785605393</c:v>
                </c:pt>
                <c:pt idx="507">
                  <c:v>54.598150033144201</c:v>
                </c:pt>
                <c:pt idx="508">
                  <c:v>99.689463698486406</c:v>
                </c:pt>
                <c:pt idx="509">
                  <c:v>118.884359339886</c:v>
                </c:pt>
                <c:pt idx="510">
                  <c:v>92.161122032349596</c:v>
                </c:pt>
                <c:pt idx="511">
                  <c:v>127.11574381218399</c:v>
                </c:pt>
                <c:pt idx="512">
                  <c:v>41.704990499339502</c:v>
                </c:pt>
                <c:pt idx="513">
                  <c:v>109.833985642199</c:v>
                </c:pt>
                <c:pt idx="514">
                  <c:v>82.679637296637196</c:v>
                </c:pt>
                <c:pt idx="515">
                  <c:v>277.79948020565001</c:v>
                </c:pt>
                <c:pt idx="516">
                  <c:v>99.689463698486406</c:v>
                </c:pt>
                <c:pt idx="517">
                  <c:v>176.98965048987699</c:v>
                </c:pt>
                <c:pt idx="518">
                  <c:v>84.045957653992403</c:v>
                </c:pt>
                <c:pt idx="519">
                  <c:v>163.51586397623799</c:v>
                </c:pt>
                <c:pt idx="520">
                  <c:v>81.283253284252694</c:v>
                </c:pt>
                <c:pt idx="521">
                  <c:v>130.982177377461</c:v>
                </c:pt>
                <c:pt idx="522">
                  <c:v>127.11574381218399</c:v>
                </c:pt>
                <c:pt idx="523">
                  <c:v>72.150455681571302</c:v>
                </c:pt>
                <c:pt idx="524">
                  <c:v>104.921506533664</c:v>
                </c:pt>
                <c:pt idx="525">
                  <c:v>186.876677628007</c:v>
                </c:pt>
                <c:pt idx="526">
                  <c:v>176.98965048987699</c:v>
                </c:pt>
                <c:pt idx="527">
                  <c:v>139.70307152765801</c:v>
                </c:pt>
                <c:pt idx="528">
                  <c:v>73.775743274694605</c:v>
                </c:pt>
                <c:pt idx="529">
                  <c:v>66.229408294390197</c:v>
                </c:pt>
                <c:pt idx="530">
                  <c:v>81.283253284252694</c:v>
                </c:pt>
                <c:pt idx="531">
                  <c:v>104.921506533664</c:v>
                </c:pt>
                <c:pt idx="532">
                  <c:v>109.833985642199</c:v>
                </c:pt>
                <c:pt idx="533">
                  <c:v>154.68529299562999</c:v>
                </c:pt>
                <c:pt idx="534">
                  <c:v>106.921814091211</c:v>
                </c:pt>
                <c:pt idx="535">
                  <c:v>277.79948020565001</c:v>
                </c:pt>
                <c:pt idx="536">
                  <c:v>87.981032785605393</c:v>
                </c:pt>
                <c:pt idx="537">
                  <c:v>90.481913356640106</c:v>
                </c:pt>
                <c:pt idx="538">
                  <c:v>106.921814091211</c:v>
                </c:pt>
                <c:pt idx="539">
                  <c:v>56.905539144673199</c:v>
                </c:pt>
                <c:pt idx="540">
                  <c:v>81.283253284252694</c:v>
                </c:pt>
                <c:pt idx="541">
                  <c:v>107.903923866876</c:v>
                </c:pt>
                <c:pt idx="542">
                  <c:v>196.12527259425499</c:v>
                </c:pt>
                <c:pt idx="543">
                  <c:v>91.699226111704206</c:v>
                </c:pt>
                <c:pt idx="544">
                  <c:v>200.54326232466201</c:v>
                </c:pt>
                <c:pt idx="545">
                  <c:v>32.366413174854898</c:v>
                </c:pt>
                <c:pt idx="546">
                  <c:v>104.921506533664</c:v>
                </c:pt>
                <c:pt idx="547">
                  <c:v>100.764272842107</c:v>
                </c:pt>
                <c:pt idx="548">
                  <c:v>85.3839403789827</c:v>
                </c:pt>
                <c:pt idx="549">
                  <c:v>82.679637296637196</c:v>
                </c:pt>
                <c:pt idx="550">
                  <c:v>97.493294045393398</c:v>
                </c:pt>
                <c:pt idx="551">
                  <c:v>121.010826565755</c:v>
                </c:pt>
                <c:pt idx="552">
                  <c:v>133.97150007069499</c:v>
                </c:pt>
                <c:pt idx="553">
                  <c:v>148.413159102577</c:v>
                </c:pt>
                <c:pt idx="554">
                  <c:v>104.921506533664</c:v>
                </c:pt>
                <c:pt idx="555">
                  <c:v>81.283253284252694</c:v>
                </c:pt>
                <c:pt idx="556">
                  <c:v>90.481913356640106</c:v>
                </c:pt>
                <c:pt idx="557">
                  <c:v>106.921814091211</c:v>
                </c:pt>
                <c:pt idx="558">
                  <c:v>114.475713290347</c:v>
                </c:pt>
                <c:pt idx="559">
                  <c:v>53.395346890572696</c:v>
                </c:pt>
                <c:pt idx="560">
                  <c:v>87.981032785605393</c:v>
                </c:pt>
                <c:pt idx="561">
                  <c:v>66.229408294390197</c:v>
                </c:pt>
                <c:pt idx="562">
                  <c:v>96.370652832230803</c:v>
                </c:pt>
                <c:pt idx="563">
                  <c:v>272.40322575558599</c:v>
                </c:pt>
                <c:pt idx="564">
                  <c:v>97.158275043650306</c:v>
                </c:pt>
                <c:pt idx="565">
                  <c:v>200.54326232466201</c:v>
                </c:pt>
                <c:pt idx="566">
                  <c:v>123.089699847943</c:v>
                </c:pt>
                <c:pt idx="567">
                  <c:v>99.689463698486406</c:v>
                </c:pt>
                <c:pt idx="568">
                  <c:v>94.072714745700495</c:v>
                </c:pt>
                <c:pt idx="569">
                  <c:v>81.283253284252694</c:v>
                </c:pt>
                <c:pt idx="570">
                  <c:v>154.68529299562999</c:v>
                </c:pt>
                <c:pt idx="571">
                  <c:v>109.833985642199</c:v>
                </c:pt>
                <c:pt idx="572">
                  <c:v>123.089699847943</c:v>
                </c:pt>
                <c:pt idx="573">
                  <c:v>73.775743274694605</c:v>
                </c:pt>
                <c:pt idx="574">
                  <c:v>107.903923866876</c:v>
                </c:pt>
                <c:pt idx="575">
                  <c:v>73.775743274694605</c:v>
                </c:pt>
                <c:pt idx="576">
                  <c:v>87.981032785605393</c:v>
                </c:pt>
                <c:pt idx="577">
                  <c:v>27.140579207902402</c:v>
                </c:pt>
                <c:pt idx="578">
                  <c:v>94.072714745700495</c:v>
                </c:pt>
                <c:pt idx="579">
                  <c:v>102.453557578372</c:v>
                </c:pt>
                <c:pt idx="580">
                  <c:v>272.29478322006401</c:v>
                </c:pt>
                <c:pt idx="581">
                  <c:v>94.072714745700495</c:v>
                </c:pt>
                <c:pt idx="582">
                  <c:v>81.283253284252694</c:v>
                </c:pt>
                <c:pt idx="583">
                  <c:v>87.981032785605393</c:v>
                </c:pt>
                <c:pt idx="584">
                  <c:v>109.833985642199</c:v>
                </c:pt>
                <c:pt idx="585">
                  <c:v>80.430207945820797</c:v>
                </c:pt>
                <c:pt idx="586">
                  <c:v>148.413159102577</c:v>
                </c:pt>
                <c:pt idx="587">
                  <c:v>148.413159102577</c:v>
                </c:pt>
                <c:pt idx="588">
                  <c:v>81.283253284252694</c:v>
                </c:pt>
                <c:pt idx="589">
                  <c:v>118.884359339886</c:v>
                </c:pt>
                <c:pt idx="590">
                  <c:v>80.487444359511002</c:v>
                </c:pt>
                <c:pt idx="591">
                  <c:v>91.699226111704206</c:v>
                </c:pt>
                <c:pt idx="592">
                  <c:v>109.355626400253</c:v>
                </c:pt>
                <c:pt idx="593">
                  <c:v>104.921506533664</c:v>
                </c:pt>
                <c:pt idx="594">
                  <c:v>65.110853715344703</c:v>
                </c:pt>
                <c:pt idx="595">
                  <c:v>76.8936025176112</c:v>
                </c:pt>
                <c:pt idx="596">
                  <c:v>99.689463698486406</c:v>
                </c:pt>
                <c:pt idx="597">
                  <c:v>99.689463698486406</c:v>
                </c:pt>
                <c:pt idx="598">
                  <c:v>157.700527725737</c:v>
                </c:pt>
                <c:pt idx="599">
                  <c:v>49.555338121522603</c:v>
                </c:pt>
                <c:pt idx="600">
                  <c:v>90.481913356640106</c:v>
                </c:pt>
                <c:pt idx="601">
                  <c:v>111.72084936098901</c:v>
                </c:pt>
                <c:pt idx="602">
                  <c:v>148.413159102577</c:v>
                </c:pt>
                <c:pt idx="603">
                  <c:v>133.232350826567</c:v>
                </c:pt>
                <c:pt idx="604">
                  <c:v>134.705375118879</c:v>
                </c:pt>
                <c:pt idx="605">
                  <c:v>118.884359339886</c:v>
                </c:pt>
                <c:pt idx="606">
                  <c:v>87.981032785605393</c:v>
                </c:pt>
                <c:pt idx="607">
                  <c:v>109.833985642199</c:v>
                </c:pt>
                <c:pt idx="608">
                  <c:v>130.982177377461</c:v>
                </c:pt>
                <c:pt idx="609">
                  <c:v>89.242884664471404</c:v>
                </c:pt>
                <c:pt idx="610">
                  <c:v>102.870246933215</c:v>
                </c:pt>
                <c:pt idx="611">
                  <c:v>76.8936025176112</c:v>
                </c:pt>
                <c:pt idx="612">
                  <c:v>149.69504206845301</c:v>
                </c:pt>
                <c:pt idx="613">
                  <c:v>102.870246933215</c:v>
                </c:pt>
                <c:pt idx="614">
                  <c:v>90.481913356640106</c:v>
                </c:pt>
                <c:pt idx="615">
                  <c:v>69.929127206408694</c:v>
                </c:pt>
                <c:pt idx="616">
                  <c:v>106.921814091211</c:v>
                </c:pt>
                <c:pt idx="617">
                  <c:v>87.981032785605393</c:v>
                </c:pt>
                <c:pt idx="618">
                  <c:v>109.833985642199</c:v>
                </c:pt>
                <c:pt idx="619">
                  <c:v>151.59148423981401</c:v>
                </c:pt>
                <c:pt idx="620">
                  <c:v>148.413159102577</c:v>
                </c:pt>
                <c:pt idx="621">
                  <c:v>66.961644321735903</c:v>
                </c:pt>
                <c:pt idx="622">
                  <c:v>103.90247060316</c:v>
                </c:pt>
                <c:pt idx="623">
                  <c:v>99.689463698486406</c:v>
                </c:pt>
                <c:pt idx="624">
                  <c:v>134.705375118879</c:v>
                </c:pt>
                <c:pt idx="625">
                  <c:v>43.735111677982097</c:v>
                </c:pt>
                <c:pt idx="626">
                  <c:v>116.70715455914799</c:v>
                </c:pt>
                <c:pt idx="627">
                  <c:v>141.77517233318</c:v>
                </c:pt>
                <c:pt idx="628">
                  <c:v>144.47808766540999</c:v>
                </c:pt>
                <c:pt idx="629">
                  <c:v>134.705375118879</c:v>
                </c:pt>
                <c:pt idx="630">
                  <c:v>118.884359339886</c:v>
                </c:pt>
                <c:pt idx="631">
                  <c:v>189.24416293280299</c:v>
                </c:pt>
                <c:pt idx="632">
                  <c:v>160.64247540826301</c:v>
                </c:pt>
                <c:pt idx="633">
                  <c:v>96.031657019445703</c:v>
                </c:pt>
                <c:pt idx="634">
                  <c:v>111.06519431974201</c:v>
                </c:pt>
                <c:pt idx="635">
                  <c:v>148.413159102577</c:v>
                </c:pt>
                <c:pt idx="636">
                  <c:v>99.689463698486406</c:v>
                </c:pt>
                <c:pt idx="637">
                  <c:v>81.283253284252694</c:v>
                </c:pt>
                <c:pt idx="638">
                  <c:v>118.884359339886</c:v>
                </c:pt>
                <c:pt idx="639">
                  <c:v>127.11574381218399</c:v>
                </c:pt>
                <c:pt idx="640">
                  <c:v>104.921506533664</c:v>
                </c:pt>
                <c:pt idx="641">
                  <c:v>112.6488963421</c:v>
                </c:pt>
                <c:pt idx="642">
                  <c:v>281.745970551857</c:v>
                </c:pt>
                <c:pt idx="643">
                  <c:v>114.47752113250201</c:v>
                </c:pt>
                <c:pt idx="644">
                  <c:v>111.72084936098901</c:v>
                </c:pt>
                <c:pt idx="645">
                  <c:v>134.705375118879</c:v>
                </c:pt>
                <c:pt idx="646">
                  <c:v>75.355679318009095</c:v>
                </c:pt>
                <c:pt idx="647">
                  <c:v>119.74085129618</c:v>
                </c:pt>
                <c:pt idx="648">
                  <c:v>118.884359339886</c:v>
                </c:pt>
                <c:pt idx="649">
                  <c:v>27.140579207902402</c:v>
                </c:pt>
                <c:pt idx="650">
                  <c:v>182.02062096351199</c:v>
                </c:pt>
                <c:pt idx="651">
                  <c:v>65.110853715344703</c:v>
                </c:pt>
                <c:pt idx="652">
                  <c:v>141.77517233318</c:v>
                </c:pt>
                <c:pt idx="653">
                  <c:v>114.475713290347</c:v>
                </c:pt>
                <c:pt idx="654">
                  <c:v>135.59805975224</c:v>
                </c:pt>
                <c:pt idx="655">
                  <c:v>117.146816914805</c:v>
                </c:pt>
                <c:pt idx="656">
                  <c:v>99.689463698486406</c:v>
                </c:pt>
                <c:pt idx="657">
                  <c:v>277.79948020565001</c:v>
                </c:pt>
                <c:pt idx="658">
                  <c:v>94.072714745700495</c:v>
                </c:pt>
                <c:pt idx="659">
                  <c:v>94.072714745700495</c:v>
                </c:pt>
                <c:pt idx="660">
                  <c:v>96.370652832230803</c:v>
                </c:pt>
                <c:pt idx="661">
                  <c:v>75.355679318009095</c:v>
                </c:pt>
                <c:pt idx="662">
                  <c:v>104.921506533664</c:v>
                </c:pt>
                <c:pt idx="663">
                  <c:v>95.230712566981893</c:v>
                </c:pt>
                <c:pt idx="664">
                  <c:v>54.598150033144201</c:v>
                </c:pt>
                <c:pt idx="665">
                  <c:v>89.242884664471404</c:v>
                </c:pt>
                <c:pt idx="666">
                  <c:v>145.14360117691101</c:v>
                </c:pt>
                <c:pt idx="667">
                  <c:v>96.866703243332907</c:v>
                </c:pt>
                <c:pt idx="668">
                  <c:v>130.982177377461</c:v>
                </c:pt>
                <c:pt idx="669">
                  <c:v>84.045957653992403</c:v>
                </c:pt>
                <c:pt idx="670">
                  <c:v>148.15504672742799</c:v>
                </c:pt>
                <c:pt idx="671">
                  <c:v>49.555338121522603</c:v>
                </c:pt>
                <c:pt idx="672">
                  <c:v>141.77517233318</c:v>
                </c:pt>
                <c:pt idx="673">
                  <c:v>115.375038556391</c:v>
                </c:pt>
                <c:pt idx="674">
                  <c:v>65.110853715344703</c:v>
                </c:pt>
                <c:pt idx="675">
                  <c:v>85.3839403789827</c:v>
                </c:pt>
                <c:pt idx="676">
                  <c:v>101.82435207568</c:v>
                </c:pt>
                <c:pt idx="677">
                  <c:v>95.230712566981893</c:v>
                </c:pt>
                <c:pt idx="678">
                  <c:v>99.689463698486406</c:v>
                </c:pt>
                <c:pt idx="679">
                  <c:v>147.11668915997799</c:v>
                </c:pt>
                <c:pt idx="680">
                  <c:v>140.398200161944</c:v>
                </c:pt>
                <c:pt idx="681">
                  <c:v>109.833985642199</c:v>
                </c:pt>
                <c:pt idx="682">
                  <c:v>127.11574381218399</c:v>
                </c:pt>
                <c:pt idx="683">
                  <c:v>115.375038556391</c:v>
                </c:pt>
                <c:pt idx="684">
                  <c:v>59.097064081589103</c:v>
                </c:pt>
                <c:pt idx="685">
                  <c:v>76.8936025176112</c:v>
                </c:pt>
                <c:pt idx="686">
                  <c:v>141.77517233318</c:v>
                </c:pt>
                <c:pt idx="687">
                  <c:v>70.909585869665705</c:v>
                </c:pt>
                <c:pt idx="688">
                  <c:v>200.54326232466201</c:v>
                </c:pt>
                <c:pt idx="689">
                  <c:v>97.493294045393398</c:v>
                </c:pt>
                <c:pt idx="690">
                  <c:v>99.689463698486406</c:v>
                </c:pt>
                <c:pt idx="691">
                  <c:v>186.876677628007</c:v>
                </c:pt>
                <c:pt idx="692">
                  <c:v>81.283253284252694</c:v>
                </c:pt>
                <c:pt idx="693">
                  <c:v>160.64247540826301</c:v>
                </c:pt>
                <c:pt idx="694">
                  <c:v>63.966690830060699</c:v>
                </c:pt>
                <c:pt idx="695">
                  <c:v>87.981032785605393</c:v>
                </c:pt>
                <c:pt idx="696">
                  <c:v>73.775743274694605</c:v>
                </c:pt>
                <c:pt idx="697">
                  <c:v>145.14360117691101</c:v>
                </c:pt>
                <c:pt idx="698">
                  <c:v>141.77517233318</c:v>
                </c:pt>
                <c:pt idx="699">
                  <c:v>76.8936025176112</c:v>
                </c:pt>
                <c:pt idx="700">
                  <c:v>123.908567597957</c:v>
                </c:pt>
                <c:pt idx="701">
                  <c:v>118.884359339886</c:v>
                </c:pt>
                <c:pt idx="702">
                  <c:v>279.19749699170001</c:v>
                </c:pt>
                <c:pt idx="703">
                  <c:v>54.598150033144201</c:v>
                </c:pt>
                <c:pt idx="704">
                  <c:v>154.68529299562999</c:v>
                </c:pt>
                <c:pt idx="705">
                  <c:v>180.03019707623599</c:v>
                </c:pt>
                <c:pt idx="706">
                  <c:v>118.884359339886</c:v>
                </c:pt>
                <c:pt idx="707">
                  <c:v>87.981032785605393</c:v>
                </c:pt>
                <c:pt idx="708">
                  <c:v>91.699226111704206</c:v>
                </c:pt>
                <c:pt idx="709">
                  <c:v>59.097064081589103</c:v>
                </c:pt>
                <c:pt idx="710">
                  <c:v>123.908567597957</c:v>
                </c:pt>
                <c:pt idx="711">
                  <c:v>109.833985642199</c:v>
                </c:pt>
                <c:pt idx="712">
                  <c:v>94.072714745700495</c:v>
                </c:pt>
                <c:pt idx="713">
                  <c:v>117.146816914805</c:v>
                </c:pt>
                <c:pt idx="714">
                  <c:v>65.110853715344703</c:v>
                </c:pt>
                <c:pt idx="715">
                  <c:v>97.493294045393398</c:v>
                </c:pt>
                <c:pt idx="716">
                  <c:v>118.01975334000601</c:v>
                </c:pt>
                <c:pt idx="717">
                  <c:v>141.77517233318</c:v>
                </c:pt>
                <c:pt idx="718">
                  <c:v>116.17669517105401</c:v>
                </c:pt>
                <c:pt idx="719">
                  <c:v>75.355679318009095</c:v>
                </c:pt>
                <c:pt idx="720">
                  <c:v>95.230712566981893</c:v>
                </c:pt>
                <c:pt idx="721">
                  <c:v>111.72084936098901</c:v>
                </c:pt>
                <c:pt idx="722">
                  <c:v>103.90247060316</c:v>
                </c:pt>
                <c:pt idx="723">
                  <c:v>147.11668915997799</c:v>
                </c:pt>
                <c:pt idx="724">
                  <c:v>87.981032785605393</c:v>
                </c:pt>
                <c:pt idx="725">
                  <c:v>118.884359339886</c:v>
                </c:pt>
                <c:pt idx="726">
                  <c:v>100.764272842107</c:v>
                </c:pt>
                <c:pt idx="727">
                  <c:v>120.589436530402</c:v>
                </c:pt>
                <c:pt idx="728">
                  <c:v>193.866878146586</c:v>
                </c:pt>
                <c:pt idx="729">
                  <c:v>118.884359339886</c:v>
                </c:pt>
                <c:pt idx="730">
                  <c:v>267.90108685527503</c:v>
                </c:pt>
                <c:pt idx="731">
                  <c:v>174.40287601227499</c:v>
                </c:pt>
                <c:pt idx="732">
                  <c:v>133.97150007069499</c:v>
                </c:pt>
                <c:pt idx="733">
                  <c:v>154.68529299562999</c:v>
                </c:pt>
                <c:pt idx="734">
                  <c:v>154.68529299562999</c:v>
                </c:pt>
                <c:pt idx="735">
                  <c:v>118.884359339886</c:v>
                </c:pt>
                <c:pt idx="736">
                  <c:v>95.230712566981893</c:v>
                </c:pt>
                <c:pt idx="737">
                  <c:v>109.833985642199</c:v>
                </c:pt>
                <c:pt idx="738">
                  <c:v>111.72084936098901</c:v>
                </c:pt>
                <c:pt idx="739">
                  <c:v>134.705375118879</c:v>
                </c:pt>
                <c:pt idx="740">
                  <c:v>85.901044322655594</c:v>
                </c:pt>
                <c:pt idx="741">
                  <c:v>118.884359339886</c:v>
                </c:pt>
                <c:pt idx="742">
                  <c:v>87.981032785605393</c:v>
                </c:pt>
                <c:pt idx="743">
                  <c:v>92.895844789496607</c:v>
                </c:pt>
                <c:pt idx="744">
                  <c:v>109.833985642199</c:v>
                </c:pt>
                <c:pt idx="745">
                  <c:v>124.720446242886</c:v>
                </c:pt>
                <c:pt idx="746">
                  <c:v>127.90123297911801</c:v>
                </c:pt>
                <c:pt idx="747">
                  <c:v>97.493294045393398</c:v>
                </c:pt>
                <c:pt idx="748">
                  <c:v>198.35029046438501</c:v>
                </c:pt>
                <c:pt idx="749">
                  <c:v>92.895844789496607</c:v>
                </c:pt>
                <c:pt idx="750">
                  <c:v>94.072714745700495</c:v>
                </c:pt>
                <c:pt idx="751">
                  <c:v>148.413159102577</c:v>
                </c:pt>
                <c:pt idx="752">
                  <c:v>79.854900309346704</c:v>
                </c:pt>
                <c:pt idx="753">
                  <c:v>118.884359339886</c:v>
                </c:pt>
                <c:pt idx="754">
                  <c:v>87.981032785605393</c:v>
                </c:pt>
                <c:pt idx="755">
                  <c:v>94.072714745700495</c:v>
                </c:pt>
                <c:pt idx="756">
                  <c:v>150.070476909424</c:v>
                </c:pt>
                <c:pt idx="757">
                  <c:v>176.98965048987699</c:v>
                </c:pt>
                <c:pt idx="758">
                  <c:v>73.775743274694605</c:v>
                </c:pt>
                <c:pt idx="759">
                  <c:v>125.12381572196</c:v>
                </c:pt>
                <c:pt idx="760">
                  <c:v>277.79948020565001</c:v>
                </c:pt>
                <c:pt idx="761">
                  <c:v>107.903923866876</c:v>
                </c:pt>
                <c:pt idx="762">
                  <c:v>60.7397785177603</c:v>
                </c:pt>
                <c:pt idx="763">
                  <c:v>92.036323301076393</c:v>
                </c:pt>
                <c:pt idx="764">
                  <c:v>109.833985642199</c:v>
                </c:pt>
                <c:pt idx="765">
                  <c:v>66.961644321735903</c:v>
                </c:pt>
                <c:pt idx="766">
                  <c:v>114.475713290347</c:v>
                </c:pt>
                <c:pt idx="767">
                  <c:v>170.69512771129999</c:v>
                </c:pt>
                <c:pt idx="768">
                  <c:v>130.982177377461</c:v>
                </c:pt>
                <c:pt idx="769">
                  <c:v>127.11574381218399</c:v>
                </c:pt>
                <c:pt idx="770">
                  <c:v>117.146816914805</c:v>
                </c:pt>
                <c:pt idx="771">
                  <c:v>123.089699847943</c:v>
                </c:pt>
                <c:pt idx="772">
                  <c:v>120.589436530402</c:v>
                </c:pt>
                <c:pt idx="773">
                  <c:v>130.982177377461</c:v>
                </c:pt>
                <c:pt idx="774">
                  <c:v>81.283253284252694</c:v>
                </c:pt>
                <c:pt idx="775">
                  <c:v>36.673704196079903</c:v>
                </c:pt>
                <c:pt idx="776">
                  <c:v>104.921506533664</c:v>
                </c:pt>
                <c:pt idx="777">
                  <c:v>74.412963512917003</c:v>
                </c:pt>
                <c:pt idx="778">
                  <c:v>129.06782050674499</c:v>
                </c:pt>
                <c:pt idx="779">
                  <c:v>84.100010116448303</c:v>
                </c:pt>
                <c:pt idx="780">
                  <c:v>185.91866287975401</c:v>
                </c:pt>
                <c:pt idx="781">
                  <c:v>105.92781077506299</c:v>
                </c:pt>
                <c:pt idx="782">
                  <c:v>163.51586397623799</c:v>
                </c:pt>
                <c:pt idx="783">
                  <c:v>63.188861003746098</c:v>
                </c:pt>
                <c:pt idx="784">
                  <c:v>134.705375118879</c:v>
                </c:pt>
                <c:pt idx="785">
                  <c:v>120.926701544426</c:v>
                </c:pt>
                <c:pt idx="786">
                  <c:v>94.072714745700495</c:v>
                </c:pt>
                <c:pt idx="787">
                  <c:v>132.48782112612301</c:v>
                </c:pt>
                <c:pt idx="788">
                  <c:v>133.232350826567</c:v>
                </c:pt>
                <c:pt idx="789">
                  <c:v>145.14360117691101</c:v>
                </c:pt>
                <c:pt idx="790">
                  <c:v>118.884359339886</c:v>
                </c:pt>
                <c:pt idx="791">
                  <c:v>150.330653495766</c:v>
                </c:pt>
                <c:pt idx="792">
                  <c:v>278.96446669584702</c:v>
                </c:pt>
                <c:pt idx="793">
                  <c:v>98.269230808792699</c:v>
                </c:pt>
                <c:pt idx="794">
                  <c:v>99.689463698486406</c:v>
                </c:pt>
                <c:pt idx="795">
                  <c:v>94.072714745700495</c:v>
                </c:pt>
                <c:pt idx="796">
                  <c:v>176.98965048987699</c:v>
                </c:pt>
                <c:pt idx="797">
                  <c:v>166.32494123387701</c:v>
                </c:pt>
                <c:pt idx="798">
                  <c:v>94.072714745700495</c:v>
                </c:pt>
                <c:pt idx="799">
                  <c:v>139.70307152765801</c:v>
                </c:pt>
                <c:pt idx="800">
                  <c:v>78.392466800983698</c:v>
                </c:pt>
                <c:pt idx="801">
                  <c:v>141.775856466307</c:v>
                </c:pt>
                <c:pt idx="802">
                  <c:v>116.265324062503</c:v>
                </c:pt>
                <c:pt idx="803">
                  <c:v>148.413159102577</c:v>
                </c:pt>
                <c:pt idx="804">
                  <c:v>87.981032785605393</c:v>
                </c:pt>
                <c:pt idx="805">
                  <c:v>90.481913356640106</c:v>
                </c:pt>
                <c:pt idx="806">
                  <c:v>141.77517233318</c:v>
                </c:pt>
                <c:pt idx="807">
                  <c:v>63.092716734838604</c:v>
                </c:pt>
                <c:pt idx="808">
                  <c:v>65.110853715344703</c:v>
                </c:pt>
                <c:pt idx="809">
                  <c:v>151.59148423981401</c:v>
                </c:pt>
                <c:pt idx="810">
                  <c:v>123.089699847943</c:v>
                </c:pt>
                <c:pt idx="811">
                  <c:v>118.884359339886</c:v>
                </c:pt>
                <c:pt idx="812">
                  <c:v>79.854900309346704</c:v>
                </c:pt>
                <c:pt idx="813">
                  <c:v>104.00495991222201</c:v>
                </c:pt>
                <c:pt idx="814">
                  <c:v>55.5361044177385</c:v>
                </c:pt>
                <c:pt idx="815">
                  <c:v>99.689463698486406</c:v>
                </c:pt>
                <c:pt idx="816">
                  <c:v>99.689463698486406</c:v>
                </c:pt>
                <c:pt idx="817">
                  <c:v>193.45260689410901</c:v>
                </c:pt>
                <c:pt idx="818">
                  <c:v>102.870246933215</c:v>
                </c:pt>
                <c:pt idx="819">
                  <c:v>164.64698893032801</c:v>
                </c:pt>
                <c:pt idx="820">
                  <c:v>69.619036904676307</c:v>
                </c:pt>
                <c:pt idx="821">
                  <c:v>99.689463698486406</c:v>
                </c:pt>
                <c:pt idx="822">
                  <c:v>114.475713290347</c:v>
                </c:pt>
                <c:pt idx="823">
                  <c:v>99.689463698486406</c:v>
                </c:pt>
                <c:pt idx="824">
                  <c:v>95.230712566981893</c:v>
                </c:pt>
                <c:pt idx="825">
                  <c:v>82.679637296637196</c:v>
                </c:pt>
                <c:pt idx="826">
                  <c:v>116.943081320617</c:v>
                </c:pt>
                <c:pt idx="827">
                  <c:v>54.598150033144201</c:v>
                </c:pt>
                <c:pt idx="828">
                  <c:v>138.299126920883</c:v>
                </c:pt>
                <c:pt idx="829">
                  <c:v>130.982177377461</c:v>
                </c:pt>
                <c:pt idx="830">
                  <c:v>281.745970551857</c:v>
                </c:pt>
                <c:pt idx="831">
                  <c:v>163.51586397623799</c:v>
                </c:pt>
                <c:pt idx="832">
                  <c:v>179.21485803627101</c:v>
                </c:pt>
                <c:pt idx="833">
                  <c:v>126.323880709786</c:v>
                </c:pt>
                <c:pt idx="834">
                  <c:v>70.476019646944494</c:v>
                </c:pt>
                <c:pt idx="835">
                  <c:v>118.01975334000601</c:v>
                </c:pt>
                <c:pt idx="836">
                  <c:v>71.319638794218307</c:v>
                </c:pt>
                <c:pt idx="837">
                  <c:v>114.475713290347</c:v>
                </c:pt>
                <c:pt idx="838">
                  <c:v>138.299126920883</c:v>
                </c:pt>
                <c:pt idx="839">
                  <c:v>54.598150033144201</c:v>
                </c:pt>
                <c:pt idx="840">
                  <c:v>94.072714745700495</c:v>
                </c:pt>
                <c:pt idx="841">
                  <c:v>80.430207945820797</c:v>
                </c:pt>
                <c:pt idx="842">
                  <c:v>89.242884664471404</c:v>
                </c:pt>
                <c:pt idx="843">
                  <c:v>117.146816914805</c:v>
                </c:pt>
                <c:pt idx="844">
                  <c:v>127.11574381218399</c:v>
                </c:pt>
                <c:pt idx="845">
                  <c:v>81.283253284252694</c:v>
                </c:pt>
                <c:pt idx="846">
                  <c:v>52.407064048200198</c:v>
                </c:pt>
                <c:pt idx="847">
                  <c:v>99.689463698486406</c:v>
                </c:pt>
                <c:pt idx="848">
                  <c:v>63.188861003746098</c:v>
                </c:pt>
                <c:pt idx="849">
                  <c:v>196.12527259425499</c:v>
                </c:pt>
                <c:pt idx="850">
                  <c:v>101.82435207568</c:v>
                </c:pt>
                <c:pt idx="851">
                  <c:v>107.903923866876</c:v>
                </c:pt>
                <c:pt idx="852">
                  <c:v>51.239654922838199</c:v>
                </c:pt>
                <c:pt idx="853">
                  <c:v>99.689463698486406</c:v>
                </c:pt>
                <c:pt idx="854">
                  <c:v>63.188861003746098</c:v>
                </c:pt>
                <c:pt idx="855">
                  <c:v>148.413159102577</c:v>
                </c:pt>
                <c:pt idx="856">
                  <c:v>99.689463698486406</c:v>
                </c:pt>
                <c:pt idx="857">
                  <c:v>130.982177377461</c:v>
                </c:pt>
                <c:pt idx="858">
                  <c:v>101.82435207568</c:v>
                </c:pt>
                <c:pt idx="859">
                  <c:v>99.689463698486406</c:v>
                </c:pt>
                <c:pt idx="860">
                  <c:v>79.854900309346704</c:v>
                </c:pt>
                <c:pt idx="861">
                  <c:v>160.64247540826301</c:v>
                </c:pt>
                <c:pt idx="862">
                  <c:v>134.705375118879</c:v>
                </c:pt>
                <c:pt idx="863">
                  <c:v>160.64247540826301</c:v>
                </c:pt>
                <c:pt idx="864">
                  <c:v>91.699226111704206</c:v>
                </c:pt>
                <c:pt idx="865">
                  <c:v>75.355679318009095</c:v>
                </c:pt>
                <c:pt idx="866">
                  <c:v>136.15771083723001</c:v>
                </c:pt>
                <c:pt idx="867">
                  <c:v>134.705375118879</c:v>
                </c:pt>
                <c:pt idx="868">
                  <c:v>81.985317834499597</c:v>
                </c:pt>
                <c:pt idx="869">
                  <c:v>176.98965048987699</c:v>
                </c:pt>
                <c:pt idx="870">
                  <c:v>118.886080351034</c:v>
                </c:pt>
                <c:pt idx="871">
                  <c:v>121.262745732618</c:v>
                </c:pt>
                <c:pt idx="872">
                  <c:v>94.072714745700495</c:v>
                </c:pt>
                <c:pt idx="873">
                  <c:v>99.689463698486406</c:v>
                </c:pt>
                <c:pt idx="874">
                  <c:v>123.908567597957</c:v>
                </c:pt>
                <c:pt idx="875">
                  <c:v>118.884359339886</c:v>
                </c:pt>
                <c:pt idx="876">
                  <c:v>82.679637296637196</c:v>
                </c:pt>
                <c:pt idx="877">
                  <c:v>81.283253284252694</c:v>
                </c:pt>
                <c:pt idx="878">
                  <c:v>104.921506533664</c:v>
                </c:pt>
                <c:pt idx="879">
                  <c:v>99.689463698486406</c:v>
                </c:pt>
                <c:pt idx="880">
                  <c:v>136.15771083723001</c:v>
                </c:pt>
                <c:pt idx="881">
                  <c:v>81.283253284252694</c:v>
                </c:pt>
                <c:pt idx="882">
                  <c:v>68.508689657224807</c:v>
                </c:pt>
                <c:pt idx="883">
                  <c:v>81.283253284252694</c:v>
                </c:pt>
                <c:pt idx="884">
                  <c:v>114.475713290347</c:v>
                </c:pt>
                <c:pt idx="885">
                  <c:v>118.01975334000601</c:v>
                </c:pt>
                <c:pt idx="886">
                  <c:v>99.689463698486406</c:v>
                </c:pt>
                <c:pt idx="887">
                  <c:v>118.884359339886</c:v>
                </c:pt>
                <c:pt idx="888">
                  <c:v>118.884359339886</c:v>
                </c:pt>
                <c:pt idx="889">
                  <c:v>123.089699847943</c:v>
                </c:pt>
                <c:pt idx="890">
                  <c:v>109.833985642199</c:v>
                </c:pt>
                <c:pt idx="891">
                  <c:v>102.870246933215</c:v>
                </c:pt>
                <c:pt idx="892">
                  <c:v>163.51586397623799</c:v>
                </c:pt>
                <c:pt idx="893">
                  <c:v>117.146816914805</c:v>
                </c:pt>
                <c:pt idx="894">
                  <c:v>92.3000614282589</c:v>
                </c:pt>
                <c:pt idx="895">
                  <c:v>100.013486924706</c:v>
                </c:pt>
                <c:pt idx="896">
                  <c:v>55.069728422277898</c:v>
                </c:pt>
                <c:pt idx="897">
                  <c:v>101.82435207568</c:v>
                </c:pt>
                <c:pt idx="898">
                  <c:v>148.413159102577</c:v>
                </c:pt>
                <c:pt idx="899">
                  <c:v>115.375038556391</c:v>
                </c:pt>
                <c:pt idx="900">
                  <c:v>73.775743274694605</c:v>
                </c:pt>
                <c:pt idx="901">
                  <c:v>267.90108685527503</c:v>
                </c:pt>
                <c:pt idx="902">
                  <c:v>129.45364457662501</c:v>
                </c:pt>
                <c:pt idx="903">
                  <c:v>96.370652832230803</c:v>
                </c:pt>
                <c:pt idx="904">
                  <c:v>87.981032785605393</c:v>
                </c:pt>
                <c:pt idx="905">
                  <c:v>104.921506533664</c:v>
                </c:pt>
                <c:pt idx="906">
                  <c:v>130.982177377461</c:v>
                </c:pt>
                <c:pt idx="907">
                  <c:v>190.54767856474101</c:v>
                </c:pt>
                <c:pt idx="908">
                  <c:v>118.01975334000601</c:v>
                </c:pt>
                <c:pt idx="909">
                  <c:v>79.854900309346704</c:v>
                </c:pt>
                <c:pt idx="910">
                  <c:v>72.479316297125195</c:v>
                </c:pt>
                <c:pt idx="911">
                  <c:v>148.413159102577</c:v>
                </c:pt>
                <c:pt idx="912">
                  <c:v>74.444638201408296</c:v>
                </c:pt>
                <c:pt idx="913">
                  <c:v>118.884359339886</c:v>
                </c:pt>
                <c:pt idx="914">
                  <c:v>128.680488220624</c:v>
                </c:pt>
                <c:pt idx="915">
                  <c:v>87.981032785605393</c:v>
                </c:pt>
                <c:pt idx="916">
                  <c:v>267.90108685527503</c:v>
                </c:pt>
                <c:pt idx="917">
                  <c:v>104.921506533664</c:v>
                </c:pt>
                <c:pt idx="918">
                  <c:v>92.895844789496607</c:v>
                </c:pt>
                <c:pt idx="919">
                  <c:v>70.476019646944494</c:v>
                </c:pt>
                <c:pt idx="920">
                  <c:v>200.54326232466201</c:v>
                </c:pt>
                <c:pt idx="921">
                  <c:v>102.870246933215</c:v>
                </c:pt>
                <c:pt idx="922">
                  <c:v>102.870246933215</c:v>
                </c:pt>
                <c:pt idx="923">
                  <c:v>65.110853715344703</c:v>
                </c:pt>
                <c:pt idx="924">
                  <c:v>109.833985642199</c:v>
                </c:pt>
                <c:pt idx="925">
                  <c:v>127.11574381218399</c:v>
                </c:pt>
                <c:pt idx="926">
                  <c:v>94.072714745700495</c:v>
                </c:pt>
                <c:pt idx="927">
                  <c:v>67.862523411368102</c:v>
                </c:pt>
                <c:pt idx="928">
                  <c:v>125.52549843383601</c:v>
                </c:pt>
                <c:pt idx="929">
                  <c:v>165.208773767255</c:v>
                </c:pt>
                <c:pt idx="930">
                  <c:v>81.283253284252694</c:v>
                </c:pt>
                <c:pt idx="931">
                  <c:v>112.6488963421</c:v>
                </c:pt>
                <c:pt idx="932">
                  <c:v>76.8936025176112</c:v>
                </c:pt>
                <c:pt idx="933">
                  <c:v>75.043154017351497</c:v>
                </c:pt>
                <c:pt idx="934">
                  <c:v>128.680488220624</c:v>
                </c:pt>
                <c:pt idx="935">
                  <c:v>59.097064081589103</c:v>
                </c:pt>
                <c:pt idx="936">
                  <c:v>63.773391196248802</c:v>
                </c:pt>
                <c:pt idx="937">
                  <c:v>84.045957653992403</c:v>
                </c:pt>
                <c:pt idx="938">
                  <c:v>93.937181581052101</c:v>
                </c:pt>
                <c:pt idx="939">
                  <c:v>82.679637296637196</c:v>
                </c:pt>
                <c:pt idx="940">
                  <c:v>118.884359339886</c:v>
                </c:pt>
                <c:pt idx="941">
                  <c:v>81.283253284252694</c:v>
                </c:pt>
                <c:pt idx="942">
                  <c:v>66.961644321735903</c:v>
                </c:pt>
                <c:pt idx="943">
                  <c:v>166.32494123387701</c:v>
                </c:pt>
                <c:pt idx="944">
                  <c:v>99.689463698486406</c:v>
                </c:pt>
                <c:pt idx="945">
                  <c:v>141.77517233318</c:v>
                </c:pt>
                <c:pt idx="946">
                  <c:v>143.13494081113399</c:v>
                </c:pt>
                <c:pt idx="947">
                  <c:v>35.033421321499503</c:v>
                </c:pt>
                <c:pt idx="948">
                  <c:v>109.833985642199</c:v>
                </c:pt>
                <c:pt idx="949">
                  <c:v>111.01440550879801</c:v>
                </c:pt>
                <c:pt idx="950">
                  <c:v>132.48782112612301</c:v>
                </c:pt>
                <c:pt idx="951">
                  <c:v>148.413159102577</c:v>
                </c:pt>
                <c:pt idx="952">
                  <c:v>73.775743274694605</c:v>
                </c:pt>
                <c:pt idx="953">
                  <c:v>143.699710133813</c:v>
                </c:pt>
                <c:pt idx="954">
                  <c:v>99.689463698486406</c:v>
                </c:pt>
                <c:pt idx="955">
                  <c:v>272.29478322006401</c:v>
                </c:pt>
                <c:pt idx="956">
                  <c:v>200.54326232466201</c:v>
                </c:pt>
                <c:pt idx="957">
                  <c:v>85.386589023624396</c:v>
                </c:pt>
                <c:pt idx="958">
                  <c:v>109.833985642199</c:v>
                </c:pt>
                <c:pt idx="959">
                  <c:v>61.0524210501246</c:v>
                </c:pt>
                <c:pt idx="960">
                  <c:v>118.884359339886</c:v>
                </c:pt>
                <c:pt idx="961">
                  <c:v>145.80516337462501</c:v>
                </c:pt>
                <c:pt idx="962">
                  <c:v>112.6488963421</c:v>
                </c:pt>
                <c:pt idx="963">
                  <c:v>106.921814091211</c:v>
                </c:pt>
                <c:pt idx="964">
                  <c:v>106.921814091211</c:v>
                </c:pt>
                <c:pt idx="965">
                  <c:v>127.11574381218399</c:v>
                </c:pt>
                <c:pt idx="966">
                  <c:v>87.981032785605393</c:v>
                </c:pt>
                <c:pt idx="967">
                  <c:v>144.47808766540999</c:v>
                </c:pt>
                <c:pt idx="968">
                  <c:v>160.40970196228901</c:v>
                </c:pt>
                <c:pt idx="969">
                  <c:v>87.981032785605393</c:v>
                </c:pt>
                <c:pt idx="970">
                  <c:v>65.110853715344703</c:v>
                </c:pt>
                <c:pt idx="971">
                  <c:v>176.98965048987699</c:v>
                </c:pt>
                <c:pt idx="972">
                  <c:v>54.598150033144201</c:v>
                </c:pt>
                <c:pt idx="973">
                  <c:v>109.833985642199</c:v>
                </c:pt>
                <c:pt idx="974">
                  <c:v>81.698421724729002</c:v>
                </c:pt>
                <c:pt idx="975">
                  <c:v>114.475713290347</c:v>
                </c:pt>
                <c:pt idx="976">
                  <c:v>142.634472767972</c:v>
                </c:pt>
                <c:pt idx="977">
                  <c:v>160.64247540826301</c:v>
                </c:pt>
                <c:pt idx="978">
                  <c:v>94.072714745700495</c:v>
                </c:pt>
                <c:pt idx="979">
                  <c:v>54.598150033144201</c:v>
                </c:pt>
                <c:pt idx="980">
                  <c:v>73.775743274694605</c:v>
                </c:pt>
                <c:pt idx="981">
                  <c:v>160.64247540826301</c:v>
                </c:pt>
                <c:pt idx="982">
                  <c:v>148.413159102577</c:v>
                </c:pt>
                <c:pt idx="983">
                  <c:v>87.982306429498706</c:v>
                </c:pt>
                <c:pt idx="984">
                  <c:v>101.82435207568</c:v>
                </c:pt>
                <c:pt idx="985">
                  <c:v>111.72084936098901</c:v>
                </c:pt>
                <c:pt idx="986">
                  <c:v>106.921814091211</c:v>
                </c:pt>
                <c:pt idx="987">
                  <c:v>126.323880709786</c:v>
                </c:pt>
                <c:pt idx="988">
                  <c:v>109.833985642199</c:v>
                </c:pt>
                <c:pt idx="989">
                  <c:v>92.895844789496607</c:v>
                </c:pt>
                <c:pt idx="990">
                  <c:v>54.598150033144201</c:v>
                </c:pt>
                <c:pt idx="991">
                  <c:v>96.370652832230803</c:v>
                </c:pt>
                <c:pt idx="992">
                  <c:v>114.475713290347</c:v>
                </c:pt>
                <c:pt idx="993">
                  <c:v>94.072714745700495</c:v>
                </c:pt>
                <c:pt idx="994">
                  <c:v>95.230712566981893</c:v>
                </c:pt>
                <c:pt idx="995">
                  <c:v>139.00340805946999</c:v>
                </c:pt>
                <c:pt idx="996">
                  <c:v>81.283253284252694</c:v>
                </c:pt>
                <c:pt idx="997">
                  <c:v>94.072714745700495</c:v>
                </c:pt>
                <c:pt idx="998">
                  <c:v>87.981032785605393</c:v>
                </c:pt>
                <c:pt idx="999">
                  <c:v>138.299126920883</c:v>
                </c:pt>
                <c:pt idx="1000">
                  <c:v>89.492479518000096</c:v>
                </c:pt>
                <c:pt idx="1001">
                  <c:v>92.895844789496607</c:v>
                </c:pt>
                <c:pt idx="1002">
                  <c:v>54.598150033144201</c:v>
                </c:pt>
                <c:pt idx="1003">
                  <c:v>94.072714745700495</c:v>
                </c:pt>
                <c:pt idx="1004">
                  <c:v>68.748087733766894</c:v>
                </c:pt>
                <c:pt idx="1005">
                  <c:v>92.895844789496607</c:v>
                </c:pt>
                <c:pt idx="1006">
                  <c:v>114.475713290347</c:v>
                </c:pt>
                <c:pt idx="1007">
                  <c:v>109.833985642199</c:v>
                </c:pt>
                <c:pt idx="1008">
                  <c:v>109.833985642199</c:v>
                </c:pt>
                <c:pt idx="1009">
                  <c:v>77.045200852824195</c:v>
                </c:pt>
                <c:pt idx="1010">
                  <c:v>94.072714745700495</c:v>
                </c:pt>
                <c:pt idx="1011">
                  <c:v>101.82435207568</c:v>
                </c:pt>
                <c:pt idx="1012">
                  <c:v>118.884359339886</c:v>
                </c:pt>
                <c:pt idx="1013">
                  <c:v>133.232350826567</c:v>
                </c:pt>
                <c:pt idx="1014">
                  <c:v>157.10350432345001</c:v>
                </c:pt>
                <c:pt idx="1015">
                  <c:v>281.745970551857</c:v>
                </c:pt>
                <c:pt idx="1016">
                  <c:v>182.02062096351199</c:v>
                </c:pt>
                <c:pt idx="1017">
                  <c:v>119.09923477133999</c:v>
                </c:pt>
                <c:pt idx="1018">
                  <c:v>71.686743665917206</c:v>
                </c:pt>
                <c:pt idx="1019">
                  <c:v>85.3839403789827</c:v>
                </c:pt>
                <c:pt idx="1020">
                  <c:v>72.150455681571302</c:v>
                </c:pt>
                <c:pt idx="1021">
                  <c:v>138.299126920883</c:v>
                </c:pt>
                <c:pt idx="1022">
                  <c:v>101.82435207568</c:v>
                </c:pt>
                <c:pt idx="1023">
                  <c:v>109.833985642199</c:v>
                </c:pt>
                <c:pt idx="1024">
                  <c:v>87.981032785605393</c:v>
                </c:pt>
                <c:pt idx="1025">
                  <c:v>115.375038556391</c:v>
                </c:pt>
                <c:pt idx="1026">
                  <c:v>191.57368354841199</c:v>
                </c:pt>
                <c:pt idx="1027">
                  <c:v>86.695154828940204</c:v>
                </c:pt>
                <c:pt idx="1028">
                  <c:v>75.852237195367493</c:v>
                </c:pt>
                <c:pt idx="1029">
                  <c:v>166.32494123387701</c:v>
                </c:pt>
                <c:pt idx="1030">
                  <c:v>56.905539144673199</c:v>
                </c:pt>
                <c:pt idx="1031">
                  <c:v>99.689463698486406</c:v>
                </c:pt>
                <c:pt idx="1032">
                  <c:v>92.895844789496607</c:v>
                </c:pt>
                <c:pt idx="1033">
                  <c:v>99.689463698486406</c:v>
                </c:pt>
                <c:pt idx="1034">
                  <c:v>92.895844789496607</c:v>
                </c:pt>
                <c:pt idx="1035">
                  <c:v>101.82435207568</c:v>
                </c:pt>
                <c:pt idx="1036">
                  <c:v>145.14360117691101</c:v>
                </c:pt>
                <c:pt idx="1037">
                  <c:v>76.8936025176112</c:v>
                </c:pt>
                <c:pt idx="1038">
                  <c:v>90.481913356640106</c:v>
                </c:pt>
                <c:pt idx="1039">
                  <c:v>127.11574381218399</c:v>
                </c:pt>
                <c:pt idx="1040">
                  <c:v>82.679637296637196</c:v>
                </c:pt>
                <c:pt idx="1041">
                  <c:v>99.689463698486406</c:v>
                </c:pt>
                <c:pt idx="1042">
                  <c:v>64.159232566088207</c:v>
                </c:pt>
                <c:pt idx="1043">
                  <c:v>89.492479518000096</c:v>
                </c:pt>
                <c:pt idx="1044">
                  <c:v>87.981032785605393</c:v>
                </c:pt>
                <c:pt idx="1045">
                  <c:v>127.11574381218399</c:v>
                </c:pt>
                <c:pt idx="1046">
                  <c:v>66.961644321735903</c:v>
                </c:pt>
                <c:pt idx="1047">
                  <c:v>148.413159102577</c:v>
                </c:pt>
                <c:pt idx="1048">
                  <c:v>123.089699847943</c:v>
                </c:pt>
                <c:pt idx="1049">
                  <c:v>133.232350826567</c:v>
                </c:pt>
                <c:pt idx="1050">
                  <c:v>118.884359339886</c:v>
                </c:pt>
                <c:pt idx="1051">
                  <c:v>120.166119635421</c:v>
                </c:pt>
                <c:pt idx="1052">
                  <c:v>115.375038556391</c:v>
                </c:pt>
                <c:pt idx="1053">
                  <c:v>112.6488963421</c:v>
                </c:pt>
                <c:pt idx="1054">
                  <c:v>118.884359339886</c:v>
                </c:pt>
                <c:pt idx="1055">
                  <c:v>148.413159102577</c:v>
                </c:pt>
                <c:pt idx="1056">
                  <c:v>61.187526433991501</c:v>
                </c:pt>
                <c:pt idx="1057">
                  <c:v>95.688811906737101</c:v>
                </c:pt>
                <c:pt idx="1058">
                  <c:v>89.242884664471404</c:v>
                </c:pt>
                <c:pt idx="1059">
                  <c:v>127.90123297911801</c:v>
                </c:pt>
                <c:pt idx="1060">
                  <c:v>128.680488220624</c:v>
                </c:pt>
                <c:pt idx="1061">
                  <c:v>109.833985642199</c:v>
                </c:pt>
                <c:pt idx="1062">
                  <c:v>114.475713290347</c:v>
                </c:pt>
                <c:pt idx="1063">
                  <c:v>76.129699637098597</c:v>
                </c:pt>
                <c:pt idx="1064">
                  <c:v>123.089699847943</c:v>
                </c:pt>
                <c:pt idx="1065">
                  <c:v>99.689463698486406</c:v>
                </c:pt>
                <c:pt idx="1066">
                  <c:v>102.870246933215</c:v>
                </c:pt>
                <c:pt idx="1067">
                  <c:v>96.370652832230803</c:v>
                </c:pt>
                <c:pt idx="1068">
                  <c:v>117.146816914805</c:v>
                </c:pt>
                <c:pt idx="1069">
                  <c:v>90.481913356640106</c:v>
                </c:pt>
                <c:pt idx="1070">
                  <c:v>104.921506533664</c:v>
                </c:pt>
                <c:pt idx="1071">
                  <c:v>73.775743274694605</c:v>
                </c:pt>
                <c:pt idx="1072">
                  <c:v>107.903923866876</c:v>
                </c:pt>
                <c:pt idx="1073">
                  <c:v>99.689463698486406</c:v>
                </c:pt>
                <c:pt idx="1074">
                  <c:v>60.154124662244101</c:v>
                </c:pt>
                <c:pt idx="1075">
                  <c:v>123.089699847943</c:v>
                </c:pt>
                <c:pt idx="1076">
                  <c:v>81.283253284252694</c:v>
                </c:pt>
                <c:pt idx="1077">
                  <c:v>143.13494081113399</c:v>
                </c:pt>
                <c:pt idx="1078">
                  <c:v>69.098183808722595</c:v>
                </c:pt>
                <c:pt idx="1079">
                  <c:v>78.981674516299407</c:v>
                </c:pt>
                <c:pt idx="1080">
                  <c:v>128.680488220624</c:v>
                </c:pt>
                <c:pt idx="1081">
                  <c:v>54.598150033144201</c:v>
                </c:pt>
                <c:pt idx="1082">
                  <c:v>134.705375118879</c:v>
                </c:pt>
                <c:pt idx="1083">
                  <c:v>104.921506533664</c:v>
                </c:pt>
                <c:pt idx="1084">
                  <c:v>277.601417511009</c:v>
                </c:pt>
                <c:pt idx="1085">
                  <c:v>78.214575693165003</c:v>
                </c:pt>
                <c:pt idx="1086">
                  <c:v>82.679637296637196</c:v>
                </c:pt>
                <c:pt idx="1087">
                  <c:v>117.146816914805</c:v>
                </c:pt>
                <c:pt idx="1088">
                  <c:v>118.884359339886</c:v>
                </c:pt>
                <c:pt idx="1089">
                  <c:v>109.833985642199</c:v>
                </c:pt>
                <c:pt idx="1090">
                  <c:v>59.097064081589103</c:v>
                </c:pt>
                <c:pt idx="1091">
                  <c:v>116.265324062503</c:v>
                </c:pt>
                <c:pt idx="1092">
                  <c:v>61.187526433991501</c:v>
                </c:pt>
                <c:pt idx="1093">
                  <c:v>114.475713290347</c:v>
                </c:pt>
                <c:pt idx="1094">
                  <c:v>78.392466800983698</c:v>
                </c:pt>
                <c:pt idx="1095">
                  <c:v>122.263673892802</c:v>
                </c:pt>
                <c:pt idx="1096">
                  <c:v>148.413159102577</c:v>
                </c:pt>
                <c:pt idx="1097">
                  <c:v>54.598150033144201</c:v>
                </c:pt>
                <c:pt idx="1098">
                  <c:v>66.044694231805593</c:v>
                </c:pt>
                <c:pt idx="1099">
                  <c:v>126.957885677185</c:v>
                </c:pt>
                <c:pt idx="1100">
                  <c:v>81.283253284252694</c:v>
                </c:pt>
                <c:pt idx="1101">
                  <c:v>127.90123297911801</c:v>
                </c:pt>
                <c:pt idx="1102">
                  <c:v>87.981032785605393</c:v>
                </c:pt>
                <c:pt idx="1103">
                  <c:v>123.089699847943</c:v>
                </c:pt>
                <c:pt idx="1104">
                  <c:v>104.921506533664</c:v>
                </c:pt>
                <c:pt idx="1105">
                  <c:v>87.981032785605393</c:v>
                </c:pt>
                <c:pt idx="1106">
                  <c:v>131.73780115500099</c:v>
                </c:pt>
                <c:pt idx="1107">
                  <c:v>73.775743274694605</c:v>
                </c:pt>
                <c:pt idx="1108">
                  <c:v>104.921506533664</c:v>
                </c:pt>
                <c:pt idx="1109">
                  <c:v>91.602615662534006</c:v>
                </c:pt>
                <c:pt idx="1110">
                  <c:v>123.089699847943</c:v>
                </c:pt>
                <c:pt idx="1111">
                  <c:v>131.65269865426799</c:v>
                </c:pt>
                <c:pt idx="1112">
                  <c:v>309.57177126620002</c:v>
                </c:pt>
                <c:pt idx="1113">
                  <c:v>70.661047669440705</c:v>
                </c:pt>
                <c:pt idx="1114">
                  <c:v>84.852044093787399</c:v>
                </c:pt>
                <c:pt idx="1115">
                  <c:v>102.870246933215</c:v>
                </c:pt>
                <c:pt idx="1116">
                  <c:v>103.90247060316</c:v>
                </c:pt>
                <c:pt idx="1117">
                  <c:v>94.072714745700495</c:v>
                </c:pt>
                <c:pt idx="1118">
                  <c:v>128.680488220624</c:v>
                </c:pt>
                <c:pt idx="1119">
                  <c:v>106.326864894674</c:v>
                </c:pt>
                <c:pt idx="1120">
                  <c:v>99.255286826856207</c:v>
                </c:pt>
                <c:pt idx="1121">
                  <c:v>133.232350826567</c:v>
                </c:pt>
                <c:pt idx="1122">
                  <c:v>78.392466800983698</c:v>
                </c:pt>
                <c:pt idx="1123">
                  <c:v>130.982177377461</c:v>
                </c:pt>
                <c:pt idx="1124">
                  <c:v>109.833985642199</c:v>
                </c:pt>
                <c:pt idx="1125">
                  <c:v>96.370652832230803</c:v>
                </c:pt>
                <c:pt idx="1126">
                  <c:v>109.833985642199</c:v>
                </c:pt>
                <c:pt idx="1127">
                  <c:v>281.745970551857</c:v>
                </c:pt>
                <c:pt idx="1128">
                  <c:v>94.072714745700495</c:v>
                </c:pt>
                <c:pt idx="1129">
                  <c:v>200.54326232466201</c:v>
                </c:pt>
                <c:pt idx="1130">
                  <c:v>87.981032785605393</c:v>
                </c:pt>
                <c:pt idx="1131">
                  <c:v>87.981032785605393</c:v>
                </c:pt>
                <c:pt idx="1132">
                  <c:v>97.493294045393398</c:v>
                </c:pt>
                <c:pt idx="1133">
                  <c:v>107.903923866876</c:v>
                </c:pt>
                <c:pt idx="1134">
                  <c:v>95.688811906737101</c:v>
                </c:pt>
                <c:pt idx="1135">
                  <c:v>109.833985642199</c:v>
                </c:pt>
                <c:pt idx="1136">
                  <c:v>87.387449971344907</c:v>
                </c:pt>
                <c:pt idx="1137">
                  <c:v>88.831569173813406</c:v>
                </c:pt>
                <c:pt idx="1138">
                  <c:v>166.32494123387701</c:v>
                </c:pt>
                <c:pt idx="1139">
                  <c:v>94.695695131719404</c:v>
                </c:pt>
                <c:pt idx="1140">
                  <c:v>122.263673892802</c:v>
                </c:pt>
                <c:pt idx="1141">
                  <c:v>132.48782112612301</c:v>
                </c:pt>
                <c:pt idx="1142">
                  <c:v>96.370652832230803</c:v>
                </c:pt>
                <c:pt idx="1143">
                  <c:v>89.242884664471404</c:v>
                </c:pt>
                <c:pt idx="1144">
                  <c:v>81.283253284252694</c:v>
                </c:pt>
                <c:pt idx="1145">
                  <c:v>73.775743274694605</c:v>
                </c:pt>
                <c:pt idx="1146">
                  <c:v>109.833985642199</c:v>
                </c:pt>
                <c:pt idx="1147">
                  <c:v>100.099662492042</c:v>
                </c:pt>
                <c:pt idx="1148">
                  <c:v>134.265677158654</c:v>
                </c:pt>
                <c:pt idx="1149">
                  <c:v>91.699226111704206</c:v>
                </c:pt>
                <c:pt idx="1150">
                  <c:v>109.54729663424899</c:v>
                </c:pt>
                <c:pt idx="1151">
                  <c:v>70.476019646944494</c:v>
                </c:pt>
                <c:pt idx="1152">
                  <c:v>144.20473889285901</c:v>
                </c:pt>
                <c:pt idx="1153">
                  <c:v>99.689463698486406</c:v>
                </c:pt>
                <c:pt idx="1154">
                  <c:v>94.072714745700495</c:v>
                </c:pt>
                <c:pt idx="1155">
                  <c:v>87.981032785605393</c:v>
                </c:pt>
                <c:pt idx="1156">
                  <c:v>94.072714745700495</c:v>
                </c:pt>
                <c:pt idx="1157">
                  <c:v>81.283253284252694</c:v>
                </c:pt>
                <c:pt idx="1158">
                  <c:v>115.375038556391</c:v>
                </c:pt>
                <c:pt idx="1159">
                  <c:v>107.903923866876</c:v>
                </c:pt>
                <c:pt idx="1160">
                  <c:v>101.402052302992</c:v>
                </c:pt>
                <c:pt idx="1161">
                  <c:v>144.47942267942301</c:v>
                </c:pt>
                <c:pt idx="1162">
                  <c:v>145.14360117691101</c:v>
                </c:pt>
                <c:pt idx="1163">
                  <c:v>163.51586397623799</c:v>
                </c:pt>
                <c:pt idx="1164">
                  <c:v>81.283253284252694</c:v>
                </c:pt>
                <c:pt idx="1165">
                  <c:v>40.405665259684497</c:v>
                </c:pt>
                <c:pt idx="1166">
                  <c:v>97.493294045393398</c:v>
                </c:pt>
                <c:pt idx="1167">
                  <c:v>117.146816914805</c:v>
                </c:pt>
                <c:pt idx="1168">
                  <c:v>118.884359339886</c:v>
                </c:pt>
                <c:pt idx="1169">
                  <c:v>84.045957653992403</c:v>
                </c:pt>
                <c:pt idx="1170">
                  <c:v>88.816473974115098</c:v>
                </c:pt>
                <c:pt idx="1171">
                  <c:v>86.695154828940204</c:v>
                </c:pt>
                <c:pt idx="1172">
                  <c:v>75.355679318009095</c:v>
                </c:pt>
                <c:pt idx="1173">
                  <c:v>98.599343860389197</c:v>
                </c:pt>
                <c:pt idx="1174">
                  <c:v>87.981032785605393</c:v>
                </c:pt>
                <c:pt idx="1175">
                  <c:v>109.64296814026299</c:v>
                </c:pt>
                <c:pt idx="1176">
                  <c:v>79.854900309346704</c:v>
                </c:pt>
                <c:pt idx="1177">
                  <c:v>166.32494123387701</c:v>
                </c:pt>
                <c:pt idx="1178">
                  <c:v>139.00340805946999</c:v>
                </c:pt>
                <c:pt idx="1179">
                  <c:v>145.14360117691101</c:v>
                </c:pt>
                <c:pt idx="1180">
                  <c:v>85.3839403789827</c:v>
                </c:pt>
                <c:pt idx="1181">
                  <c:v>99.691628397072094</c:v>
                </c:pt>
                <c:pt idx="1182">
                  <c:v>130.982177377461</c:v>
                </c:pt>
                <c:pt idx="1183">
                  <c:v>68.748087733766894</c:v>
                </c:pt>
                <c:pt idx="1184">
                  <c:v>139.70307152765801</c:v>
                </c:pt>
                <c:pt idx="1185">
                  <c:v>176.98965048987699</c:v>
                </c:pt>
                <c:pt idx="1186">
                  <c:v>76.8936025176112</c:v>
                </c:pt>
                <c:pt idx="1187">
                  <c:v>134.705375118879</c:v>
                </c:pt>
                <c:pt idx="1188">
                  <c:v>99.689463698486406</c:v>
                </c:pt>
                <c:pt idx="1189">
                  <c:v>148.413159102577</c:v>
                </c:pt>
                <c:pt idx="1190">
                  <c:v>79.854900309346704</c:v>
                </c:pt>
                <c:pt idx="1191">
                  <c:v>128.680488220624</c:v>
                </c:pt>
                <c:pt idx="1192">
                  <c:v>180.77995222985899</c:v>
                </c:pt>
                <c:pt idx="1193">
                  <c:v>94.072714745700495</c:v>
                </c:pt>
                <c:pt idx="1194">
                  <c:v>89.492479518000096</c:v>
                </c:pt>
                <c:pt idx="1195">
                  <c:v>130.22083235877699</c:v>
                </c:pt>
                <c:pt idx="1196">
                  <c:v>77.497681387735796</c:v>
                </c:pt>
                <c:pt idx="1197">
                  <c:v>148.413159102577</c:v>
                </c:pt>
                <c:pt idx="1198">
                  <c:v>185.28331708849799</c:v>
                </c:pt>
                <c:pt idx="1199">
                  <c:v>128.680488220624</c:v>
                </c:pt>
                <c:pt idx="1200">
                  <c:v>147.11668915997799</c:v>
                </c:pt>
                <c:pt idx="1201">
                  <c:v>106.921814091211</c:v>
                </c:pt>
                <c:pt idx="1202">
                  <c:v>115.375038556391</c:v>
                </c:pt>
                <c:pt idx="1203">
                  <c:v>91.699226111704206</c:v>
                </c:pt>
                <c:pt idx="1204">
                  <c:v>148.413159102577</c:v>
                </c:pt>
                <c:pt idx="1205">
                  <c:v>111.72084936098901</c:v>
                </c:pt>
                <c:pt idx="1206">
                  <c:v>126.323880709786</c:v>
                </c:pt>
                <c:pt idx="1207">
                  <c:v>65.110853715344703</c:v>
                </c:pt>
                <c:pt idx="1208">
                  <c:v>107.903923866876</c:v>
                </c:pt>
                <c:pt idx="1209">
                  <c:v>54.598150033144201</c:v>
                </c:pt>
                <c:pt idx="1210">
                  <c:v>134.705375118879</c:v>
                </c:pt>
                <c:pt idx="1211">
                  <c:v>72.479316297125195</c:v>
                </c:pt>
                <c:pt idx="1212">
                  <c:v>130.982177377461</c:v>
                </c:pt>
                <c:pt idx="1213">
                  <c:v>91.699226111704206</c:v>
                </c:pt>
                <c:pt idx="1214">
                  <c:v>154.68529299562999</c:v>
                </c:pt>
                <c:pt idx="1215">
                  <c:v>114.475713290347</c:v>
                </c:pt>
                <c:pt idx="1216">
                  <c:v>87.981032785605393</c:v>
                </c:pt>
                <c:pt idx="1217">
                  <c:v>80.573199705735902</c:v>
                </c:pt>
                <c:pt idx="1218">
                  <c:v>94.072714745700495</c:v>
                </c:pt>
                <c:pt idx="1219">
                  <c:v>141.77517233318</c:v>
                </c:pt>
                <c:pt idx="1220">
                  <c:v>145.14360117691101</c:v>
                </c:pt>
                <c:pt idx="1221">
                  <c:v>94.072714745700495</c:v>
                </c:pt>
                <c:pt idx="1222">
                  <c:v>127.11574381218399</c:v>
                </c:pt>
                <c:pt idx="1223">
                  <c:v>113.567089569751</c:v>
                </c:pt>
                <c:pt idx="1224">
                  <c:v>101.595538208147</c:v>
                </c:pt>
                <c:pt idx="1225">
                  <c:v>134.705375118879</c:v>
                </c:pt>
                <c:pt idx="1226">
                  <c:v>127.11574381218399</c:v>
                </c:pt>
                <c:pt idx="1227">
                  <c:v>87.981032785605393</c:v>
                </c:pt>
                <c:pt idx="1228">
                  <c:v>78.392466800983698</c:v>
                </c:pt>
                <c:pt idx="1229">
                  <c:v>318.342430056529</c:v>
                </c:pt>
                <c:pt idx="1230">
                  <c:v>82.679637296637196</c:v>
                </c:pt>
                <c:pt idx="1231">
                  <c:v>97.493294045393398</c:v>
                </c:pt>
                <c:pt idx="1232">
                  <c:v>87.853546900383094</c:v>
                </c:pt>
                <c:pt idx="1233">
                  <c:v>184.16713579958699</c:v>
                </c:pt>
                <c:pt idx="1234">
                  <c:v>109.833985642199</c:v>
                </c:pt>
                <c:pt idx="1235">
                  <c:v>95.230712566981893</c:v>
                </c:pt>
                <c:pt idx="1236">
                  <c:v>59.097064081589103</c:v>
                </c:pt>
                <c:pt idx="1237">
                  <c:v>118.884359339886</c:v>
                </c:pt>
                <c:pt idx="1238">
                  <c:v>130.982177377461</c:v>
                </c:pt>
                <c:pt idx="1239">
                  <c:v>134.705375118879</c:v>
                </c:pt>
                <c:pt idx="1240">
                  <c:v>87.981032785605393</c:v>
                </c:pt>
                <c:pt idx="1241">
                  <c:v>67.368982080664495</c:v>
                </c:pt>
                <c:pt idx="1242">
                  <c:v>83.321341544788496</c:v>
                </c:pt>
                <c:pt idx="1243">
                  <c:v>118.884359339886</c:v>
                </c:pt>
                <c:pt idx="1244">
                  <c:v>105.92781077506299</c:v>
                </c:pt>
                <c:pt idx="1245">
                  <c:v>85.3839403789827</c:v>
                </c:pt>
                <c:pt idx="1246">
                  <c:v>73.775743274694605</c:v>
                </c:pt>
                <c:pt idx="1247">
                  <c:v>139.00340805946999</c:v>
                </c:pt>
                <c:pt idx="1248">
                  <c:v>123.089699847943</c:v>
                </c:pt>
                <c:pt idx="1249">
                  <c:v>55.997433832457197</c:v>
                </c:pt>
                <c:pt idx="1250">
                  <c:v>141.77517233318</c:v>
                </c:pt>
                <c:pt idx="1251">
                  <c:v>154.07299720631499</c:v>
                </c:pt>
                <c:pt idx="1252">
                  <c:v>118.884359339886</c:v>
                </c:pt>
                <c:pt idx="1253">
                  <c:v>114.475713290347</c:v>
                </c:pt>
                <c:pt idx="1254">
                  <c:v>120.926701544426</c:v>
                </c:pt>
                <c:pt idx="1255">
                  <c:v>97.493294045393398</c:v>
                </c:pt>
                <c:pt idx="1256">
                  <c:v>141.77517233318</c:v>
                </c:pt>
                <c:pt idx="1257">
                  <c:v>75.043154017351497</c:v>
                </c:pt>
                <c:pt idx="1258">
                  <c:v>89.492479518000096</c:v>
                </c:pt>
                <c:pt idx="1259">
                  <c:v>198.35029046438501</c:v>
                </c:pt>
                <c:pt idx="1260">
                  <c:v>65.261439022919305</c:v>
                </c:pt>
                <c:pt idx="1261">
                  <c:v>107.903923866876</c:v>
                </c:pt>
                <c:pt idx="1262">
                  <c:v>81.283253284252694</c:v>
                </c:pt>
                <c:pt idx="1263">
                  <c:v>76.8936025176112</c:v>
                </c:pt>
                <c:pt idx="1264">
                  <c:v>76.8936025176112</c:v>
                </c:pt>
                <c:pt idx="1265">
                  <c:v>140.398200161944</c:v>
                </c:pt>
                <c:pt idx="1266">
                  <c:v>104.921506533664</c:v>
                </c:pt>
                <c:pt idx="1267">
                  <c:v>81.283253284252694</c:v>
                </c:pt>
                <c:pt idx="1268">
                  <c:v>140.398200161944</c:v>
                </c:pt>
                <c:pt idx="1269">
                  <c:v>79.854900309346704</c:v>
                </c:pt>
                <c:pt idx="1270">
                  <c:v>79.854900309346704</c:v>
                </c:pt>
                <c:pt idx="1271">
                  <c:v>268.26629201255702</c:v>
                </c:pt>
                <c:pt idx="1272">
                  <c:v>124.720446242886</c:v>
                </c:pt>
                <c:pt idx="1273">
                  <c:v>148.413159102577</c:v>
                </c:pt>
                <c:pt idx="1274">
                  <c:v>118.884359339886</c:v>
                </c:pt>
                <c:pt idx="1275">
                  <c:v>176.98965048987699</c:v>
                </c:pt>
                <c:pt idx="1276">
                  <c:v>109.833985642199</c:v>
                </c:pt>
                <c:pt idx="1277">
                  <c:v>127.11574381218399</c:v>
                </c:pt>
                <c:pt idx="1278">
                  <c:v>110.782650276254</c:v>
                </c:pt>
                <c:pt idx="1279">
                  <c:v>91.699226111704206</c:v>
                </c:pt>
                <c:pt idx="1280">
                  <c:v>104.921506533664</c:v>
                </c:pt>
                <c:pt idx="1281">
                  <c:v>272.29478322006401</c:v>
                </c:pt>
                <c:pt idx="1282">
                  <c:v>268.26629201255702</c:v>
                </c:pt>
                <c:pt idx="1283">
                  <c:v>163.51586397623799</c:v>
                </c:pt>
                <c:pt idx="1284">
                  <c:v>104.921506533664</c:v>
                </c:pt>
                <c:pt idx="1285">
                  <c:v>123.089699847943</c:v>
                </c:pt>
                <c:pt idx="1286">
                  <c:v>118.884359339886</c:v>
                </c:pt>
                <c:pt idx="1287">
                  <c:v>148.413159102577</c:v>
                </c:pt>
                <c:pt idx="1288">
                  <c:v>175.44354929912899</c:v>
                </c:pt>
                <c:pt idx="1289">
                  <c:v>96.370652832230803</c:v>
                </c:pt>
                <c:pt idx="1290">
                  <c:v>96.934090457011493</c:v>
                </c:pt>
                <c:pt idx="1291">
                  <c:v>99.689463698486406</c:v>
                </c:pt>
                <c:pt idx="1292">
                  <c:v>99.689463698486406</c:v>
                </c:pt>
                <c:pt idx="1293">
                  <c:v>311.93456889644398</c:v>
                </c:pt>
                <c:pt idx="1294">
                  <c:v>109.833985642199</c:v>
                </c:pt>
                <c:pt idx="1295">
                  <c:v>87.981032785605393</c:v>
                </c:pt>
                <c:pt idx="1296">
                  <c:v>138.299126920883</c:v>
                </c:pt>
                <c:pt idx="1297">
                  <c:v>47.933671329737997</c:v>
                </c:pt>
                <c:pt idx="1298">
                  <c:v>104.921506533664</c:v>
                </c:pt>
                <c:pt idx="1299">
                  <c:v>99.689463698486406</c:v>
                </c:pt>
                <c:pt idx="1300">
                  <c:v>133.232350826567</c:v>
                </c:pt>
                <c:pt idx="1301">
                  <c:v>115.375038556391</c:v>
                </c:pt>
                <c:pt idx="1302">
                  <c:v>120.926701544426</c:v>
                </c:pt>
                <c:pt idx="1303">
                  <c:v>148.413159102577</c:v>
                </c:pt>
                <c:pt idx="1304">
                  <c:v>120.589436530402</c:v>
                </c:pt>
                <c:pt idx="1305">
                  <c:v>144.47808766540999</c:v>
                </c:pt>
                <c:pt idx="1306">
                  <c:v>90.481913356640106</c:v>
                </c:pt>
                <c:pt idx="1307">
                  <c:v>148.413159102577</c:v>
                </c:pt>
                <c:pt idx="1308">
                  <c:v>123.089699847943</c:v>
                </c:pt>
                <c:pt idx="1309">
                  <c:v>268.26629201255702</c:v>
                </c:pt>
                <c:pt idx="1310">
                  <c:v>78.392466800983698</c:v>
                </c:pt>
                <c:pt idx="1311">
                  <c:v>107.903923866876</c:v>
                </c:pt>
                <c:pt idx="1312">
                  <c:v>148.413159102577</c:v>
                </c:pt>
                <c:pt idx="1313">
                  <c:v>89.242884664471404</c:v>
                </c:pt>
                <c:pt idx="1314">
                  <c:v>130.982177377461</c:v>
                </c:pt>
                <c:pt idx="1315">
                  <c:v>87.981032785605393</c:v>
                </c:pt>
                <c:pt idx="1316">
                  <c:v>70.476019646944494</c:v>
                </c:pt>
                <c:pt idx="1317">
                  <c:v>108.681308237349</c:v>
                </c:pt>
                <c:pt idx="1318">
                  <c:v>80.573199705735902</c:v>
                </c:pt>
                <c:pt idx="1319">
                  <c:v>65.110853715344703</c:v>
                </c:pt>
                <c:pt idx="1320">
                  <c:v>65.110853715344703</c:v>
                </c:pt>
                <c:pt idx="1321">
                  <c:v>118.884359339886</c:v>
                </c:pt>
                <c:pt idx="1322">
                  <c:v>73.775743274694605</c:v>
                </c:pt>
                <c:pt idx="1323">
                  <c:v>54.598150033144201</c:v>
                </c:pt>
                <c:pt idx="1324">
                  <c:v>66.229408294390197</c:v>
                </c:pt>
                <c:pt idx="1325">
                  <c:v>272.29478322006401</c:v>
                </c:pt>
                <c:pt idx="1326">
                  <c:v>134.705375118879</c:v>
                </c:pt>
                <c:pt idx="1327">
                  <c:v>46.763268797718702</c:v>
                </c:pt>
                <c:pt idx="1328">
                  <c:v>76.8936025176112</c:v>
                </c:pt>
                <c:pt idx="1329">
                  <c:v>81.283253284252694</c:v>
                </c:pt>
                <c:pt idx="1330">
                  <c:v>99.689463698486406</c:v>
                </c:pt>
                <c:pt idx="1331">
                  <c:v>166.32494123387701</c:v>
                </c:pt>
                <c:pt idx="1332">
                  <c:v>94.072714745700495</c:v>
                </c:pt>
                <c:pt idx="1333">
                  <c:v>114.475713290347</c:v>
                </c:pt>
                <c:pt idx="1334">
                  <c:v>87.981032785605393</c:v>
                </c:pt>
                <c:pt idx="1335">
                  <c:v>118.884359339886</c:v>
                </c:pt>
                <c:pt idx="1336">
                  <c:v>161.914951381929</c:v>
                </c:pt>
                <c:pt idx="1337">
                  <c:v>73.775743274694605</c:v>
                </c:pt>
                <c:pt idx="1338">
                  <c:v>99.689463698486406</c:v>
                </c:pt>
                <c:pt idx="1339">
                  <c:v>103.90247060316</c:v>
                </c:pt>
                <c:pt idx="1340">
                  <c:v>108.874525834712</c:v>
                </c:pt>
                <c:pt idx="1341">
                  <c:v>107.903923866876</c:v>
                </c:pt>
                <c:pt idx="1342">
                  <c:v>141.77517233318</c:v>
                </c:pt>
                <c:pt idx="1343">
                  <c:v>160.64247540826301</c:v>
                </c:pt>
                <c:pt idx="1344">
                  <c:v>112.186122875854</c:v>
                </c:pt>
                <c:pt idx="1345">
                  <c:v>169.073540049428</c:v>
                </c:pt>
                <c:pt idx="1346">
                  <c:v>96.370652832230803</c:v>
                </c:pt>
                <c:pt idx="1347">
                  <c:v>81.283253284252694</c:v>
                </c:pt>
                <c:pt idx="1348">
                  <c:v>54.598150033144201</c:v>
                </c:pt>
                <c:pt idx="1349">
                  <c:v>107.903923866876</c:v>
                </c:pt>
                <c:pt idx="1350">
                  <c:v>136.87636763518401</c:v>
                </c:pt>
                <c:pt idx="1351">
                  <c:v>65.110853715344703</c:v>
                </c:pt>
                <c:pt idx="1352">
                  <c:v>179.52809219645101</c:v>
                </c:pt>
                <c:pt idx="1353">
                  <c:v>66.229408294390197</c:v>
                </c:pt>
                <c:pt idx="1354">
                  <c:v>104.921506533664</c:v>
                </c:pt>
                <c:pt idx="1355">
                  <c:v>176.98965048987699</c:v>
                </c:pt>
                <c:pt idx="1356">
                  <c:v>114.475713290347</c:v>
                </c:pt>
                <c:pt idx="1357">
                  <c:v>76.8936025176112</c:v>
                </c:pt>
                <c:pt idx="1358">
                  <c:v>94.072714745700495</c:v>
                </c:pt>
                <c:pt idx="1359">
                  <c:v>127.11574381218399</c:v>
                </c:pt>
                <c:pt idx="1360">
                  <c:v>94.072714745700495</c:v>
                </c:pt>
                <c:pt idx="1361">
                  <c:v>103.90247060316</c:v>
                </c:pt>
                <c:pt idx="1362">
                  <c:v>99.689463698486406</c:v>
                </c:pt>
                <c:pt idx="1363">
                  <c:v>87.981032785605393</c:v>
                </c:pt>
                <c:pt idx="1364">
                  <c:v>136.15771083723001</c:v>
                </c:pt>
                <c:pt idx="1365">
                  <c:v>94.072714745700495</c:v>
                </c:pt>
                <c:pt idx="1366">
                  <c:v>87.981032785605393</c:v>
                </c:pt>
                <c:pt idx="1367">
                  <c:v>97.493294045393398</c:v>
                </c:pt>
                <c:pt idx="1368">
                  <c:v>43.735111677982097</c:v>
                </c:pt>
                <c:pt idx="1369">
                  <c:v>117.146816914805</c:v>
                </c:pt>
                <c:pt idx="1370">
                  <c:v>127.11574381218399</c:v>
                </c:pt>
                <c:pt idx="1371">
                  <c:v>272.29478322006401</c:v>
                </c:pt>
                <c:pt idx="1372">
                  <c:v>109.833985642199</c:v>
                </c:pt>
                <c:pt idx="1373">
                  <c:v>66.961644321735903</c:v>
                </c:pt>
                <c:pt idx="1374">
                  <c:v>127.90123297911801</c:v>
                </c:pt>
                <c:pt idx="1375">
                  <c:v>118.884359339886</c:v>
                </c:pt>
                <c:pt idx="1376">
                  <c:v>74.438304668182397</c:v>
                </c:pt>
                <c:pt idx="1377">
                  <c:v>143.13494081113399</c:v>
                </c:pt>
                <c:pt idx="1378">
                  <c:v>87.981032785605393</c:v>
                </c:pt>
                <c:pt idx="1379">
                  <c:v>128.680488220624</c:v>
                </c:pt>
                <c:pt idx="1380">
                  <c:v>121.430313822622</c:v>
                </c:pt>
                <c:pt idx="1381">
                  <c:v>98.599343860389197</c:v>
                </c:pt>
                <c:pt idx="1382">
                  <c:v>117.146816914805</c:v>
                </c:pt>
                <c:pt idx="1383">
                  <c:v>109.833985642199</c:v>
                </c:pt>
                <c:pt idx="1384">
                  <c:v>99.689463698486406</c:v>
                </c:pt>
                <c:pt idx="1385">
                  <c:v>160.64247540826301</c:v>
                </c:pt>
                <c:pt idx="1386">
                  <c:v>118.884359339886</c:v>
                </c:pt>
                <c:pt idx="1387">
                  <c:v>163.51586397623799</c:v>
                </c:pt>
                <c:pt idx="1388">
                  <c:v>110.782650276254</c:v>
                </c:pt>
                <c:pt idx="1389">
                  <c:v>87.981032785605393</c:v>
                </c:pt>
                <c:pt idx="1390">
                  <c:v>54.598150033144201</c:v>
                </c:pt>
                <c:pt idx="1391">
                  <c:v>127.03684668361601</c:v>
                </c:pt>
                <c:pt idx="1392">
                  <c:v>123.089699847943</c:v>
                </c:pt>
                <c:pt idx="1393">
                  <c:v>73.775743274694605</c:v>
                </c:pt>
                <c:pt idx="1394">
                  <c:v>99.689463698486406</c:v>
                </c:pt>
                <c:pt idx="1395">
                  <c:v>94.072714745700495</c:v>
                </c:pt>
                <c:pt idx="1396">
                  <c:v>87.981032785605393</c:v>
                </c:pt>
                <c:pt idx="1397">
                  <c:v>118.884359339886</c:v>
                </c:pt>
                <c:pt idx="1398">
                  <c:v>65.110853715344703</c:v>
                </c:pt>
                <c:pt idx="1399">
                  <c:v>141.77517233318</c:v>
                </c:pt>
                <c:pt idx="1400">
                  <c:v>134.705375118879</c:v>
                </c:pt>
                <c:pt idx="1401">
                  <c:v>76.8936025176112</c:v>
                </c:pt>
                <c:pt idx="1402">
                  <c:v>101.402052302992</c:v>
                </c:pt>
                <c:pt idx="1403">
                  <c:v>99.689463698486406</c:v>
                </c:pt>
                <c:pt idx="1404">
                  <c:v>95.230712566981893</c:v>
                </c:pt>
                <c:pt idx="1405">
                  <c:v>73.775743274694605</c:v>
                </c:pt>
                <c:pt idx="1406">
                  <c:v>123.089699847943</c:v>
                </c:pt>
                <c:pt idx="1407">
                  <c:v>99.689463698486406</c:v>
                </c:pt>
                <c:pt idx="1408">
                  <c:v>118.884359339886</c:v>
                </c:pt>
                <c:pt idx="1409">
                  <c:v>127.11574381218399</c:v>
                </c:pt>
                <c:pt idx="1410">
                  <c:v>145.14360117691101</c:v>
                </c:pt>
                <c:pt idx="1411">
                  <c:v>118.884359339886</c:v>
                </c:pt>
                <c:pt idx="1412">
                  <c:v>128.680488220624</c:v>
                </c:pt>
                <c:pt idx="1413">
                  <c:v>92.895844789496607</c:v>
                </c:pt>
                <c:pt idx="1414">
                  <c:v>68.748087733766894</c:v>
                </c:pt>
                <c:pt idx="1415">
                  <c:v>99.689463698486406</c:v>
                </c:pt>
                <c:pt idx="1416">
                  <c:v>109.833985642199</c:v>
                </c:pt>
                <c:pt idx="1417">
                  <c:v>43.735111677982097</c:v>
                </c:pt>
                <c:pt idx="1418">
                  <c:v>189.24416293280299</c:v>
                </c:pt>
                <c:pt idx="1419">
                  <c:v>32.366413174854898</c:v>
                </c:pt>
                <c:pt idx="1420">
                  <c:v>154.68529299562999</c:v>
                </c:pt>
                <c:pt idx="1421">
                  <c:v>114.475713290347</c:v>
                </c:pt>
                <c:pt idx="1422">
                  <c:v>148.413159102577</c:v>
                </c:pt>
                <c:pt idx="1423">
                  <c:v>101.82435207568</c:v>
                </c:pt>
                <c:pt idx="1424">
                  <c:v>123.089699847943</c:v>
                </c:pt>
                <c:pt idx="1425">
                  <c:v>118.884359339886</c:v>
                </c:pt>
                <c:pt idx="1426">
                  <c:v>75.043154017351497</c:v>
                </c:pt>
                <c:pt idx="1427">
                  <c:v>160.64247540826301</c:v>
                </c:pt>
                <c:pt idx="1428">
                  <c:v>104.921506533664</c:v>
                </c:pt>
                <c:pt idx="1429">
                  <c:v>81.283253284252694</c:v>
                </c:pt>
                <c:pt idx="1430">
                  <c:v>99.689463698486406</c:v>
                </c:pt>
                <c:pt idx="1431">
                  <c:v>104.921506533664</c:v>
                </c:pt>
                <c:pt idx="1432">
                  <c:v>95.230712566981893</c:v>
                </c:pt>
                <c:pt idx="1433">
                  <c:v>99.689463698486406</c:v>
                </c:pt>
                <c:pt idx="1434">
                  <c:v>84.045957653992403</c:v>
                </c:pt>
                <c:pt idx="1435">
                  <c:v>176.98965048987699</c:v>
                </c:pt>
                <c:pt idx="1436">
                  <c:v>118.884359339886</c:v>
                </c:pt>
                <c:pt idx="1437">
                  <c:v>94.072714745700495</c:v>
                </c:pt>
                <c:pt idx="1438">
                  <c:v>94.072714745700495</c:v>
                </c:pt>
                <c:pt idx="1439">
                  <c:v>101.82435207568</c:v>
                </c:pt>
                <c:pt idx="1440">
                  <c:v>85.3839403789827</c:v>
                </c:pt>
                <c:pt idx="1441">
                  <c:v>142.45716988511199</c:v>
                </c:pt>
                <c:pt idx="1442">
                  <c:v>118.884359339886</c:v>
                </c:pt>
                <c:pt idx="1443">
                  <c:v>95.230712566981893</c:v>
                </c:pt>
                <c:pt idx="1444">
                  <c:v>111.72084936098901</c:v>
                </c:pt>
                <c:pt idx="1445">
                  <c:v>59.628645553655701</c:v>
                </c:pt>
                <c:pt idx="1446">
                  <c:v>99.689463698486406</c:v>
                </c:pt>
                <c:pt idx="1447">
                  <c:v>99.689463698486406</c:v>
                </c:pt>
                <c:pt idx="1448">
                  <c:v>86.695154828940204</c:v>
                </c:pt>
                <c:pt idx="1449">
                  <c:v>93.044014933670098</c:v>
                </c:pt>
                <c:pt idx="1450">
                  <c:v>134.705375118879</c:v>
                </c:pt>
                <c:pt idx="1451">
                  <c:v>145.14360117691101</c:v>
                </c:pt>
                <c:pt idx="1452">
                  <c:v>148.413159102577</c:v>
                </c:pt>
                <c:pt idx="1453">
                  <c:v>87.981032785605393</c:v>
                </c:pt>
                <c:pt idx="1454">
                  <c:v>108.39064002040899</c:v>
                </c:pt>
                <c:pt idx="1455">
                  <c:v>73.775743274694605</c:v>
                </c:pt>
                <c:pt idx="1456">
                  <c:v>73.775743274694605</c:v>
                </c:pt>
                <c:pt idx="1457">
                  <c:v>106.369647181498</c:v>
                </c:pt>
                <c:pt idx="1458">
                  <c:v>78.392466800983698</c:v>
                </c:pt>
                <c:pt idx="1459">
                  <c:v>72.5612283088075</c:v>
                </c:pt>
                <c:pt idx="1460">
                  <c:v>73.777345271948903</c:v>
                </c:pt>
                <c:pt idx="1461">
                  <c:v>38.223582821822802</c:v>
                </c:pt>
                <c:pt idx="1462">
                  <c:v>99.689463698486406</c:v>
                </c:pt>
                <c:pt idx="1463">
                  <c:v>50.411922843569698</c:v>
                </c:pt>
                <c:pt idx="1464">
                  <c:v>170.46016591485801</c:v>
                </c:pt>
                <c:pt idx="1465">
                  <c:v>123.089699847943</c:v>
                </c:pt>
                <c:pt idx="1466">
                  <c:v>73.775743274694605</c:v>
                </c:pt>
                <c:pt idx="1467">
                  <c:v>110.782650276254</c:v>
                </c:pt>
                <c:pt idx="1468">
                  <c:v>125.52549843383601</c:v>
                </c:pt>
                <c:pt idx="1469">
                  <c:v>75.043154017351497</c:v>
                </c:pt>
                <c:pt idx="1470">
                  <c:v>95.230712566981893</c:v>
                </c:pt>
                <c:pt idx="1471">
                  <c:v>118.884359339886</c:v>
                </c:pt>
                <c:pt idx="1472">
                  <c:v>127.11574381218399</c:v>
                </c:pt>
                <c:pt idx="1473">
                  <c:v>70.476019646944494</c:v>
                </c:pt>
                <c:pt idx="1474">
                  <c:v>166.32494123387701</c:v>
                </c:pt>
                <c:pt idx="1475">
                  <c:v>139.156325391862</c:v>
                </c:pt>
                <c:pt idx="1476">
                  <c:v>25.2910080971035</c:v>
                </c:pt>
                <c:pt idx="1477">
                  <c:v>81.446834860601101</c:v>
                </c:pt>
                <c:pt idx="1478">
                  <c:v>87.981032785605393</c:v>
                </c:pt>
                <c:pt idx="1479">
                  <c:v>116.442318333651</c:v>
                </c:pt>
                <c:pt idx="1480">
                  <c:v>166.32494123387701</c:v>
                </c:pt>
                <c:pt idx="1481">
                  <c:v>149.69504206845301</c:v>
                </c:pt>
                <c:pt idx="1482">
                  <c:v>73.775743274694605</c:v>
                </c:pt>
                <c:pt idx="1483">
                  <c:v>277.601417511009</c:v>
                </c:pt>
                <c:pt idx="1484">
                  <c:v>136.87636763518401</c:v>
                </c:pt>
                <c:pt idx="1485">
                  <c:v>129.45364457662501</c:v>
                </c:pt>
                <c:pt idx="1486">
                  <c:v>111.72084936098901</c:v>
                </c:pt>
                <c:pt idx="1487">
                  <c:v>178.70065720702499</c:v>
                </c:pt>
                <c:pt idx="1488">
                  <c:v>49.555338121522603</c:v>
                </c:pt>
                <c:pt idx="1489">
                  <c:v>82.679637296637196</c:v>
                </c:pt>
                <c:pt idx="1490">
                  <c:v>73.775743274694605</c:v>
                </c:pt>
                <c:pt idx="1491">
                  <c:v>92.895844789496607</c:v>
                </c:pt>
                <c:pt idx="1492">
                  <c:v>114.475713290347</c:v>
                </c:pt>
                <c:pt idx="1493">
                  <c:v>84.045957653992403</c:v>
                </c:pt>
                <c:pt idx="1494">
                  <c:v>76.8936025176112</c:v>
                </c:pt>
                <c:pt idx="1495">
                  <c:v>79.854900309346704</c:v>
                </c:pt>
                <c:pt idx="1496">
                  <c:v>130.982177377461</c:v>
                </c:pt>
                <c:pt idx="1497">
                  <c:v>148.413159102577</c:v>
                </c:pt>
                <c:pt idx="1498">
                  <c:v>65.110853715344703</c:v>
                </c:pt>
                <c:pt idx="1499">
                  <c:v>134.705375118879</c:v>
                </c:pt>
                <c:pt idx="1500">
                  <c:v>94.072714745700495</c:v>
                </c:pt>
                <c:pt idx="1501">
                  <c:v>94.072714745700495</c:v>
                </c:pt>
                <c:pt idx="1502">
                  <c:v>90.481913356640106</c:v>
                </c:pt>
                <c:pt idx="1503">
                  <c:v>111.721782427997</c:v>
                </c:pt>
                <c:pt idx="1504">
                  <c:v>107.903923866876</c:v>
                </c:pt>
                <c:pt idx="1505">
                  <c:v>191.57368354841199</c:v>
                </c:pt>
                <c:pt idx="1506">
                  <c:v>145.14360117691101</c:v>
                </c:pt>
                <c:pt idx="1507">
                  <c:v>138.639172221569</c:v>
                </c:pt>
                <c:pt idx="1508">
                  <c:v>53.638722022167798</c:v>
                </c:pt>
                <c:pt idx="1509">
                  <c:v>93.053487361065507</c:v>
                </c:pt>
                <c:pt idx="1510">
                  <c:v>81.283253284252694</c:v>
                </c:pt>
                <c:pt idx="1511">
                  <c:v>128.680488220624</c:v>
                </c:pt>
                <c:pt idx="1512">
                  <c:v>136.15771083723001</c:v>
                </c:pt>
                <c:pt idx="1513">
                  <c:v>160.64247540826301</c:v>
                </c:pt>
                <c:pt idx="1514">
                  <c:v>109.833985642199</c:v>
                </c:pt>
                <c:pt idx="1515">
                  <c:v>148.413159102577</c:v>
                </c:pt>
                <c:pt idx="1516">
                  <c:v>108.39064002040899</c:v>
                </c:pt>
                <c:pt idx="1517">
                  <c:v>67.143080754663501</c:v>
                </c:pt>
                <c:pt idx="1518">
                  <c:v>118.01975334000601</c:v>
                </c:pt>
                <c:pt idx="1519">
                  <c:v>109.833985642199</c:v>
                </c:pt>
                <c:pt idx="1520">
                  <c:v>47.3389060962716</c:v>
                </c:pt>
                <c:pt idx="1521">
                  <c:v>62.913654969180001</c:v>
                </c:pt>
                <c:pt idx="1522">
                  <c:v>70.476019646944494</c:v>
                </c:pt>
                <c:pt idx="1523">
                  <c:v>99.689463698486406</c:v>
                </c:pt>
                <c:pt idx="1524">
                  <c:v>92.791348081013297</c:v>
                </c:pt>
                <c:pt idx="1525">
                  <c:v>99.691628397072094</c:v>
                </c:pt>
                <c:pt idx="1526">
                  <c:v>114.475713290347</c:v>
                </c:pt>
                <c:pt idx="1527">
                  <c:v>89.242884664471404</c:v>
                </c:pt>
                <c:pt idx="1528">
                  <c:v>118.884359339886</c:v>
                </c:pt>
                <c:pt idx="1529">
                  <c:v>148.413159102577</c:v>
                </c:pt>
                <c:pt idx="1530">
                  <c:v>90.481913356640106</c:v>
                </c:pt>
                <c:pt idx="1531">
                  <c:v>118.884359339886</c:v>
                </c:pt>
                <c:pt idx="1532">
                  <c:v>89.167828667077799</c:v>
                </c:pt>
                <c:pt idx="1533">
                  <c:v>73.775743274694605</c:v>
                </c:pt>
                <c:pt idx="1534">
                  <c:v>70.476019646944494</c:v>
                </c:pt>
                <c:pt idx="1535">
                  <c:v>93.486692042959703</c:v>
                </c:pt>
                <c:pt idx="1536">
                  <c:v>70.476019646944494</c:v>
                </c:pt>
                <c:pt idx="1537">
                  <c:v>99.689463698486406</c:v>
                </c:pt>
                <c:pt idx="1538">
                  <c:v>98.599343860389197</c:v>
                </c:pt>
                <c:pt idx="1539">
                  <c:v>54.598150033144201</c:v>
                </c:pt>
                <c:pt idx="1540">
                  <c:v>86.695154828940204</c:v>
                </c:pt>
                <c:pt idx="1541">
                  <c:v>118.884359339886</c:v>
                </c:pt>
                <c:pt idx="1542">
                  <c:v>160.64247540826301</c:v>
                </c:pt>
                <c:pt idx="1543">
                  <c:v>59.097064081589103</c:v>
                </c:pt>
                <c:pt idx="1544">
                  <c:v>92.729527909135399</c:v>
                </c:pt>
                <c:pt idx="1545">
                  <c:v>63.188861003746098</c:v>
                </c:pt>
                <c:pt idx="1546">
                  <c:v>114.475713290347</c:v>
                </c:pt>
                <c:pt idx="1547">
                  <c:v>65.110853715344703</c:v>
                </c:pt>
                <c:pt idx="1548">
                  <c:v>148.413159102577</c:v>
                </c:pt>
                <c:pt idx="1549">
                  <c:v>109.48984145217401</c:v>
                </c:pt>
                <c:pt idx="1550">
                  <c:v>99.689463698486406</c:v>
                </c:pt>
                <c:pt idx="1551">
                  <c:v>105.92781077506299</c:v>
                </c:pt>
                <c:pt idx="1552">
                  <c:v>134.705375118879</c:v>
                </c:pt>
                <c:pt idx="1553">
                  <c:v>189.24416293280299</c:v>
                </c:pt>
                <c:pt idx="1554">
                  <c:v>104.921506533664</c:v>
                </c:pt>
                <c:pt idx="1555">
                  <c:v>82.679637296637196</c:v>
                </c:pt>
                <c:pt idx="1556">
                  <c:v>81.283253284252694</c:v>
                </c:pt>
                <c:pt idx="1557">
                  <c:v>76.8936025176112</c:v>
                </c:pt>
                <c:pt idx="1558">
                  <c:v>85.3839403789827</c:v>
                </c:pt>
                <c:pt idx="1559">
                  <c:v>73.775743274694605</c:v>
                </c:pt>
                <c:pt idx="1560">
                  <c:v>106.60802149353199</c:v>
                </c:pt>
                <c:pt idx="1561">
                  <c:v>95.230712566981893</c:v>
                </c:pt>
                <c:pt idx="1562">
                  <c:v>70.476019646944494</c:v>
                </c:pt>
                <c:pt idx="1563">
                  <c:v>105.92781077506299</c:v>
                </c:pt>
                <c:pt idx="1564">
                  <c:v>56.453864975418803</c:v>
                </c:pt>
                <c:pt idx="1565">
                  <c:v>94.072714745700495</c:v>
                </c:pt>
                <c:pt idx="1566">
                  <c:v>105.92781077506299</c:v>
                </c:pt>
                <c:pt idx="1567">
                  <c:v>75.043154017351497</c:v>
                </c:pt>
                <c:pt idx="1568">
                  <c:v>118.884359339886</c:v>
                </c:pt>
                <c:pt idx="1569">
                  <c:v>138.299126920883</c:v>
                </c:pt>
                <c:pt idx="1570">
                  <c:v>99.689463698486406</c:v>
                </c:pt>
                <c:pt idx="1571">
                  <c:v>95.230712566981893</c:v>
                </c:pt>
                <c:pt idx="1572">
                  <c:v>94.072714745700495</c:v>
                </c:pt>
                <c:pt idx="1573">
                  <c:v>123.089699847943</c:v>
                </c:pt>
                <c:pt idx="1574">
                  <c:v>90.481913356640106</c:v>
                </c:pt>
                <c:pt idx="1575">
                  <c:v>87.981032785605393</c:v>
                </c:pt>
                <c:pt idx="1576">
                  <c:v>109.833985642199</c:v>
                </c:pt>
                <c:pt idx="1577">
                  <c:v>85.3839403789827</c:v>
                </c:pt>
                <c:pt idx="1578">
                  <c:v>191.57368354841199</c:v>
                </c:pt>
                <c:pt idx="1579">
                  <c:v>101.82435207568</c:v>
                </c:pt>
                <c:pt idx="1580">
                  <c:v>148.413159102577</c:v>
                </c:pt>
                <c:pt idx="1581">
                  <c:v>171.765132627508</c:v>
                </c:pt>
                <c:pt idx="1582">
                  <c:v>73.4544282607621</c:v>
                </c:pt>
                <c:pt idx="1583">
                  <c:v>87.981032785605393</c:v>
                </c:pt>
                <c:pt idx="1584">
                  <c:v>272.29478322006401</c:v>
                </c:pt>
                <c:pt idx="1585">
                  <c:v>102.870246933215</c:v>
                </c:pt>
                <c:pt idx="1586">
                  <c:v>160.64247540826301</c:v>
                </c:pt>
                <c:pt idx="1587">
                  <c:v>123.089699847943</c:v>
                </c:pt>
                <c:pt idx="1588">
                  <c:v>91.699226111704206</c:v>
                </c:pt>
                <c:pt idx="1589">
                  <c:v>85.3839403789827</c:v>
                </c:pt>
                <c:pt idx="1590">
                  <c:v>109.833985642199</c:v>
                </c:pt>
                <c:pt idx="1591">
                  <c:v>114.475713290347</c:v>
                </c:pt>
                <c:pt idx="1592">
                  <c:v>84.315768864575304</c:v>
                </c:pt>
                <c:pt idx="1593">
                  <c:v>114.475713290347</c:v>
                </c:pt>
                <c:pt idx="1594">
                  <c:v>57.352591079617703</c:v>
                </c:pt>
                <c:pt idx="1595">
                  <c:v>104.921506533664</c:v>
                </c:pt>
                <c:pt idx="1596">
                  <c:v>125.52549843383601</c:v>
                </c:pt>
                <c:pt idx="1597">
                  <c:v>108.874525834712</c:v>
                </c:pt>
                <c:pt idx="1598">
                  <c:v>65.110853715344703</c:v>
                </c:pt>
                <c:pt idx="1599">
                  <c:v>109.833985642199</c:v>
                </c:pt>
                <c:pt idx="1600">
                  <c:v>70.8150386167557</c:v>
                </c:pt>
                <c:pt idx="1601">
                  <c:v>145.14360117691101</c:v>
                </c:pt>
                <c:pt idx="1602">
                  <c:v>101.82435207568</c:v>
                </c:pt>
                <c:pt idx="1603">
                  <c:v>84.045957653992403</c:v>
                </c:pt>
                <c:pt idx="1604">
                  <c:v>134.705375118879</c:v>
                </c:pt>
                <c:pt idx="1605">
                  <c:v>97.493294045393398</c:v>
                </c:pt>
                <c:pt idx="1606">
                  <c:v>154.68529299562999</c:v>
                </c:pt>
                <c:pt idx="1607">
                  <c:v>200.54326232466201</c:v>
                </c:pt>
                <c:pt idx="1608">
                  <c:v>59.734223340746702</c:v>
                </c:pt>
                <c:pt idx="1609">
                  <c:v>91.699226111704206</c:v>
                </c:pt>
                <c:pt idx="1610">
                  <c:v>109.833985642199</c:v>
                </c:pt>
                <c:pt idx="1611">
                  <c:v>114.475713290347</c:v>
                </c:pt>
                <c:pt idx="1612">
                  <c:v>66.229408294390197</c:v>
                </c:pt>
                <c:pt idx="1613">
                  <c:v>92.895844789496607</c:v>
                </c:pt>
                <c:pt idx="1614">
                  <c:v>94.072714745700495</c:v>
                </c:pt>
                <c:pt idx="1615">
                  <c:v>118.884359339886</c:v>
                </c:pt>
                <c:pt idx="1616">
                  <c:v>132.48782112612301</c:v>
                </c:pt>
                <c:pt idx="1617">
                  <c:v>127.11574381218399</c:v>
                </c:pt>
                <c:pt idx="1618">
                  <c:v>99.689463698486406</c:v>
                </c:pt>
                <c:pt idx="1619">
                  <c:v>40.405665259684497</c:v>
                </c:pt>
                <c:pt idx="1620">
                  <c:v>138.299126920883</c:v>
                </c:pt>
                <c:pt idx="1621">
                  <c:v>102.870246933215</c:v>
                </c:pt>
                <c:pt idx="1622">
                  <c:v>79.854900309346704</c:v>
                </c:pt>
                <c:pt idx="1623">
                  <c:v>111.72084936098901</c:v>
                </c:pt>
                <c:pt idx="1624">
                  <c:v>62.198679430261002</c:v>
                </c:pt>
                <c:pt idx="1625">
                  <c:v>70.476019646944494</c:v>
                </c:pt>
                <c:pt idx="1626">
                  <c:v>86.0428011301927</c:v>
                </c:pt>
                <c:pt idx="1627">
                  <c:v>99.689463698486406</c:v>
                </c:pt>
                <c:pt idx="1628">
                  <c:v>113.567089569751</c:v>
                </c:pt>
                <c:pt idx="1629">
                  <c:v>100.764272842107</c:v>
                </c:pt>
                <c:pt idx="1630">
                  <c:v>61.187526433991501</c:v>
                </c:pt>
                <c:pt idx="1631">
                  <c:v>113.61274572643001</c:v>
                </c:pt>
                <c:pt idx="1632">
                  <c:v>134.705375118879</c:v>
                </c:pt>
                <c:pt idx="1633">
                  <c:v>104.92353170070901</c:v>
                </c:pt>
                <c:pt idx="1634">
                  <c:v>109.833985642199</c:v>
                </c:pt>
                <c:pt idx="1635">
                  <c:v>276.778413321176</c:v>
                </c:pt>
                <c:pt idx="1636">
                  <c:v>148.413159102577</c:v>
                </c:pt>
                <c:pt idx="1637">
                  <c:v>148.413159102577</c:v>
                </c:pt>
                <c:pt idx="1638">
                  <c:v>109.833985642199</c:v>
                </c:pt>
                <c:pt idx="1639">
                  <c:v>81.283253284252694</c:v>
                </c:pt>
                <c:pt idx="1640">
                  <c:v>79.854900309346704</c:v>
                </c:pt>
                <c:pt idx="1641">
                  <c:v>109.833985642199</c:v>
                </c:pt>
                <c:pt idx="1642">
                  <c:v>148.413159102577</c:v>
                </c:pt>
                <c:pt idx="1643">
                  <c:v>65.110853715344703</c:v>
                </c:pt>
                <c:pt idx="1644">
                  <c:v>88.298699472305699</c:v>
                </c:pt>
                <c:pt idx="1645">
                  <c:v>91.699226111704206</c:v>
                </c:pt>
                <c:pt idx="1646">
                  <c:v>73.775743274694605</c:v>
                </c:pt>
                <c:pt idx="1647">
                  <c:v>70.476019646944494</c:v>
                </c:pt>
                <c:pt idx="1648">
                  <c:v>128.680488220624</c:v>
                </c:pt>
                <c:pt idx="1649">
                  <c:v>94.072714745700495</c:v>
                </c:pt>
                <c:pt idx="1650">
                  <c:v>98.599343860389197</c:v>
                </c:pt>
                <c:pt idx="1651">
                  <c:v>133.232350826567</c:v>
                </c:pt>
                <c:pt idx="1652">
                  <c:v>134.705375118879</c:v>
                </c:pt>
                <c:pt idx="1653">
                  <c:v>91.699226111704206</c:v>
                </c:pt>
                <c:pt idx="1654">
                  <c:v>160.63549859685401</c:v>
                </c:pt>
                <c:pt idx="1655">
                  <c:v>99.689463698486406</c:v>
                </c:pt>
                <c:pt idx="1656">
                  <c:v>114.475713290347</c:v>
                </c:pt>
                <c:pt idx="1657">
                  <c:v>97.493294045393398</c:v>
                </c:pt>
                <c:pt idx="1658">
                  <c:v>98.048350505600396</c:v>
                </c:pt>
                <c:pt idx="1659">
                  <c:v>104.921506533664</c:v>
                </c:pt>
                <c:pt idx="1660">
                  <c:v>109.833985642199</c:v>
                </c:pt>
                <c:pt idx="1661">
                  <c:v>133.232350826567</c:v>
                </c:pt>
                <c:pt idx="1662">
                  <c:v>118.884359339886</c:v>
                </c:pt>
                <c:pt idx="1663">
                  <c:v>73.775743274694605</c:v>
                </c:pt>
                <c:pt idx="1664">
                  <c:v>104.921506533664</c:v>
                </c:pt>
                <c:pt idx="1665">
                  <c:v>62.030304606072598</c:v>
                </c:pt>
                <c:pt idx="1666">
                  <c:v>97.493294045393398</c:v>
                </c:pt>
                <c:pt idx="1667">
                  <c:v>145.80516337462501</c:v>
                </c:pt>
                <c:pt idx="1668">
                  <c:v>82.679637296637196</c:v>
                </c:pt>
                <c:pt idx="1669">
                  <c:v>148.413159102577</c:v>
                </c:pt>
                <c:pt idx="1670">
                  <c:v>49.555338121522603</c:v>
                </c:pt>
                <c:pt idx="1671">
                  <c:v>73.775743274694605</c:v>
                </c:pt>
                <c:pt idx="1672">
                  <c:v>73.775743274694605</c:v>
                </c:pt>
                <c:pt idx="1673">
                  <c:v>127.11574381218399</c:v>
                </c:pt>
                <c:pt idx="1674">
                  <c:v>109.833985642199</c:v>
                </c:pt>
                <c:pt idx="1675">
                  <c:v>61.594583175228202</c:v>
                </c:pt>
                <c:pt idx="1676">
                  <c:v>111.44046956706801</c:v>
                </c:pt>
                <c:pt idx="1677">
                  <c:v>138.299126920883</c:v>
                </c:pt>
                <c:pt idx="1678">
                  <c:v>127.11574381218399</c:v>
                </c:pt>
                <c:pt idx="1679">
                  <c:v>75.355679318009095</c:v>
                </c:pt>
                <c:pt idx="1680">
                  <c:v>139.00340805946999</c:v>
                </c:pt>
                <c:pt idx="1681">
                  <c:v>118.884359339886</c:v>
                </c:pt>
                <c:pt idx="1682">
                  <c:v>109.833985642199</c:v>
                </c:pt>
                <c:pt idx="1683">
                  <c:v>66.233095733312595</c:v>
                </c:pt>
                <c:pt idx="1684">
                  <c:v>73.293082072288101</c:v>
                </c:pt>
                <c:pt idx="1685">
                  <c:v>130.982177377461</c:v>
                </c:pt>
                <c:pt idx="1686">
                  <c:v>276.778413321176</c:v>
                </c:pt>
                <c:pt idx="1687">
                  <c:v>86.910327738994596</c:v>
                </c:pt>
                <c:pt idx="1688">
                  <c:v>109.833985642199</c:v>
                </c:pt>
                <c:pt idx="1689">
                  <c:v>118.884359339886</c:v>
                </c:pt>
                <c:pt idx="1690">
                  <c:v>104.921506533664</c:v>
                </c:pt>
                <c:pt idx="1691">
                  <c:v>136.87636763518401</c:v>
                </c:pt>
                <c:pt idx="1692">
                  <c:v>84.045957653992403</c:v>
                </c:pt>
                <c:pt idx="1693">
                  <c:v>196.12527259425499</c:v>
                </c:pt>
                <c:pt idx="1694">
                  <c:v>121.430313822622</c:v>
                </c:pt>
                <c:pt idx="1695">
                  <c:v>96.397795902355199</c:v>
                </c:pt>
                <c:pt idx="1696">
                  <c:v>128.680488220624</c:v>
                </c:pt>
                <c:pt idx="1697">
                  <c:v>148.413159102577</c:v>
                </c:pt>
                <c:pt idx="1698">
                  <c:v>85.3839403789827</c:v>
                </c:pt>
                <c:pt idx="1699">
                  <c:v>87.981032785605393</c:v>
                </c:pt>
                <c:pt idx="1700">
                  <c:v>99.689463698486406</c:v>
                </c:pt>
                <c:pt idx="1701">
                  <c:v>148.413159102577</c:v>
                </c:pt>
                <c:pt idx="1702">
                  <c:v>81.283253284252694</c:v>
                </c:pt>
                <c:pt idx="1703">
                  <c:v>145.80516337462501</c:v>
                </c:pt>
                <c:pt idx="1704">
                  <c:v>149.055895589404</c:v>
                </c:pt>
                <c:pt idx="1705">
                  <c:v>97.493294045393398</c:v>
                </c:pt>
                <c:pt idx="1706">
                  <c:v>118.01975334000601</c:v>
                </c:pt>
                <c:pt idx="1707">
                  <c:v>99.689463698486406</c:v>
                </c:pt>
                <c:pt idx="1708">
                  <c:v>118.884359339886</c:v>
                </c:pt>
                <c:pt idx="1709">
                  <c:v>79.854900309346704</c:v>
                </c:pt>
                <c:pt idx="1710">
                  <c:v>118.884359339886</c:v>
                </c:pt>
                <c:pt idx="1711">
                  <c:v>160.64247540826301</c:v>
                </c:pt>
                <c:pt idx="1712">
                  <c:v>176.98965048987699</c:v>
                </c:pt>
                <c:pt idx="1713">
                  <c:v>73.775743274694605</c:v>
                </c:pt>
                <c:pt idx="1714">
                  <c:v>154.68529299562999</c:v>
                </c:pt>
                <c:pt idx="1715">
                  <c:v>101.82435207568</c:v>
                </c:pt>
                <c:pt idx="1716">
                  <c:v>130.982177377461</c:v>
                </c:pt>
                <c:pt idx="1717">
                  <c:v>114.475713290347</c:v>
                </c:pt>
                <c:pt idx="1718">
                  <c:v>105.92781077506299</c:v>
                </c:pt>
                <c:pt idx="1719">
                  <c:v>81.283253284252694</c:v>
                </c:pt>
                <c:pt idx="1720">
                  <c:v>134.705375118879</c:v>
                </c:pt>
                <c:pt idx="1721">
                  <c:v>97.493294045393398</c:v>
                </c:pt>
                <c:pt idx="1722">
                  <c:v>109.833985642199</c:v>
                </c:pt>
                <c:pt idx="1723">
                  <c:v>171.765132627508</c:v>
                </c:pt>
                <c:pt idx="1724">
                  <c:v>67.826787131996596</c:v>
                </c:pt>
                <c:pt idx="1725">
                  <c:v>73.775743274694605</c:v>
                </c:pt>
                <c:pt idx="1726">
                  <c:v>91.699226111704206</c:v>
                </c:pt>
                <c:pt idx="1727">
                  <c:v>66.961644321735903</c:v>
                </c:pt>
                <c:pt idx="1728">
                  <c:v>95.230712566981893</c:v>
                </c:pt>
                <c:pt idx="1729">
                  <c:v>98.599343860389197</c:v>
                </c:pt>
                <c:pt idx="1730">
                  <c:v>109.833985642199</c:v>
                </c:pt>
                <c:pt idx="1731">
                  <c:v>81.283253284252694</c:v>
                </c:pt>
                <c:pt idx="1732">
                  <c:v>90.481913356640106</c:v>
                </c:pt>
                <c:pt idx="1733">
                  <c:v>109.833985642199</c:v>
                </c:pt>
                <c:pt idx="1734">
                  <c:v>148.413159102577</c:v>
                </c:pt>
                <c:pt idx="1735">
                  <c:v>84.529469024851693</c:v>
                </c:pt>
                <c:pt idx="1736">
                  <c:v>101.82435207568</c:v>
                </c:pt>
                <c:pt idx="1737">
                  <c:v>104.921506533664</c:v>
                </c:pt>
                <c:pt idx="1738">
                  <c:v>104.921506533664</c:v>
                </c:pt>
                <c:pt idx="1739">
                  <c:v>99.689463698486406</c:v>
                </c:pt>
                <c:pt idx="1740">
                  <c:v>101.402052302992</c:v>
                </c:pt>
                <c:pt idx="1741">
                  <c:v>149.055895589404</c:v>
                </c:pt>
                <c:pt idx="1742">
                  <c:v>73.775743274694605</c:v>
                </c:pt>
                <c:pt idx="1743">
                  <c:v>160.64247540826301</c:v>
                </c:pt>
                <c:pt idx="1744">
                  <c:v>118.884359339886</c:v>
                </c:pt>
                <c:pt idx="1745">
                  <c:v>119.405204322401</c:v>
                </c:pt>
                <c:pt idx="1746">
                  <c:v>107.903923866876</c:v>
                </c:pt>
                <c:pt idx="1747">
                  <c:v>154.86836723155901</c:v>
                </c:pt>
                <c:pt idx="1748">
                  <c:v>75.355679318009095</c:v>
                </c:pt>
                <c:pt idx="1749">
                  <c:v>118.539502533774</c:v>
                </c:pt>
                <c:pt idx="1750">
                  <c:v>76.8936025176112</c:v>
                </c:pt>
                <c:pt idx="1751">
                  <c:v>62.198679430261002</c:v>
                </c:pt>
                <c:pt idx="1752">
                  <c:v>182.02062096351199</c:v>
                </c:pt>
                <c:pt idx="1753">
                  <c:v>267.90108685527503</c:v>
                </c:pt>
                <c:pt idx="1754">
                  <c:v>141.77517233318</c:v>
                </c:pt>
                <c:pt idx="1755">
                  <c:v>186.876677628007</c:v>
                </c:pt>
                <c:pt idx="1756">
                  <c:v>72.150455681571302</c:v>
                </c:pt>
                <c:pt idx="1757">
                  <c:v>49.555338121522603</c:v>
                </c:pt>
                <c:pt idx="1758">
                  <c:v>81.283253284252694</c:v>
                </c:pt>
                <c:pt idx="1759">
                  <c:v>118.884359339886</c:v>
                </c:pt>
                <c:pt idx="1760">
                  <c:v>97.493294045393398</c:v>
                </c:pt>
                <c:pt idx="1761">
                  <c:v>111.72084936098901</c:v>
                </c:pt>
                <c:pt idx="1762">
                  <c:v>101.82435207568</c:v>
                </c:pt>
                <c:pt idx="1763">
                  <c:v>127.11574381218399</c:v>
                </c:pt>
                <c:pt idx="1764">
                  <c:v>87.981032785605393</c:v>
                </c:pt>
                <c:pt idx="1765">
                  <c:v>84.045957653992403</c:v>
                </c:pt>
                <c:pt idx="1766">
                  <c:v>78.392466800983698</c:v>
                </c:pt>
                <c:pt idx="1767">
                  <c:v>46.366502741286197</c:v>
                </c:pt>
                <c:pt idx="1768">
                  <c:v>132.86076531157201</c:v>
                </c:pt>
                <c:pt idx="1769">
                  <c:v>61.594583175228202</c:v>
                </c:pt>
                <c:pt idx="1770">
                  <c:v>99.689463698486406</c:v>
                </c:pt>
                <c:pt idx="1771">
                  <c:v>66.229408294390197</c:v>
                </c:pt>
                <c:pt idx="1772">
                  <c:v>108.874525834712</c:v>
                </c:pt>
                <c:pt idx="1773">
                  <c:v>99.689463698486406</c:v>
                </c:pt>
                <c:pt idx="1774">
                  <c:v>152.83880099118201</c:v>
                </c:pt>
                <c:pt idx="1775">
                  <c:v>76.8936025176112</c:v>
                </c:pt>
                <c:pt idx="1776">
                  <c:v>143.13494081113399</c:v>
                </c:pt>
                <c:pt idx="1777">
                  <c:v>125.20428658029</c:v>
                </c:pt>
                <c:pt idx="1778">
                  <c:v>75.610695863947001</c:v>
                </c:pt>
                <c:pt idx="1779">
                  <c:v>109.833985642199</c:v>
                </c:pt>
                <c:pt idx="1780">
                  <c:v>176.98965048987699</c:v>
                </c:pt>
                <c:pt idx="1781">
                  <c:v>59.097064081589103</c:v>
                </c:pt>
                <c:pt idx="1782">
                  <c:v>99.689463698486406</c:v>
                </c:pt>
                <c:pt idx="1783">
                  <c:v>95.230712566981893</c:v>
                </c:pt>
                <c:pt idx="1784">
                  <c:v>104.921506533664</c:v>
                </c:pt>
                <c:pt idx="1785">
                  <c:v>49.555338121522603</c:v>
                </c:pt>
                <c:pt idx="1786">
                  <c:v>130.982177377461</c:v>
                </c:pt>
                <c:pt idx="1787">
                  <c:v>43.735111677982097</c:v>
                </c:pt>
                <c:pt idx="1788">
                  <c:v>118.884359339886</c:v>
                </c:pt>
                <c:pt idx="1789">
                  <c:v>109.833985642199</c:v>
                </c:pt>
                <c:pt idx="1790">
                  <c:v>75.043154017351497</c:v>
                </c:pt>
                <c:pt idx="1791">
                  <c:v>91.699226111704206</c:v>
                </c:pt>
                <c:pt idx="1792">
                  <c:v>105.92781077506299</c:v>
                </c:pt>
                <c:pt idx="1793">
                  <c:v>73.775743274694605</c:v>
                </c:pt>
                <c:pt idx="1794">
                  <c:v>170.15683441780101</c:v>
                </c:pt>
                <c:pt idx="1795">
                  <c:v>138.299126920883</c:v>
                </c:pt>
                <c:pt idx="1796">
                  <c:v>101.82435207568</c:v>
                </c:pt>
                <c:pt idx="1797">
                  <c:v>87.981032785605393</c:v>
                </c:pt>
                <c:pt idx="1798">
                  <c:v>78.392466800983698</c:v>
                </c:pt>
                <c:pt idx="1799">
                  <c:v>123.089699847943</c:v>
                </c:pt>
                <c:pt idx="1800">
                  <c:v>116.265324062503</c:v>
                </c:pt>
                <c:pt idx="1801">
                  <c:v>90.481913356640106</c:v>
                </c:pt>
                <c:pt idx="1802">
                  <c:v>109.833985642199</c:v>
                </c:pt>
                <c:pt idx="1803">
                  <c:v>104.921506533664</c:v>
                </c:pt>
                <c:pt idx="1804">
                  <c:v>118.884359339886</c:v>
                </c:pt>
                <c:pt idx="1805">
                  <c:v>94.072714745700495</c:v>
                </c:pt>
                <c:pt idx="1806">
                  <c:v>141.77517233318</c:v>
                </c:pt>
                <c:pt idx="1807">
                  <c:v>128.680488220624</c:v>
                </c:pt>
                <c:pt idx="1808">
                  <c:v>73.775743274694605</c:v>
                </c:pt>
                <c:pt idx="1809">
                  <c:v>139.353811767493</c:v>
                </c:pt>
                <c:pt idx="1810">
                  <c:v>94.072714745700495</c:v>
                </c:pt>
                <c:pt idx="1811">
                  <c:v>73.775743274694605</c:v>
                </c:pt>
                <c:pt idx="1812">
                  <c:v>107.903923866876</c:v>
                </c:pt>
                <c:pt idx="1813">
                  <c:v>64.542074873297906</c:v>
                </c:pt>
                <c:pt idx="1814">
                  <c:v>138.299126920883</c:v>
                </c:pt>
                <c:pt idx="1815">
                  <c:v>89.242884664471404</c:v>
                </c:pt>
                <c:pt idx="1816">
                  <c:v>99.689463698486406</c:v>
                </c:pt>
                <c:pt idx="1817">
                  <c:v>109.833985642199</c:v>
                </c:pt>
                <c:pt idx="1818">
                  <c:v>90.481913356640106</c:v>
                </c:pt>
                <c:pt idx="1819">
                  <c:v>89.492479518000096</c:v>
                </c:pt>
                <c:pt idx="1820">
                  <c:v>102.766280877288</c:v>
                </c:pt>
                <c:pt idx="1821">
                  <c:v>118.884359339886</c:v>
                </c:pt>
                <c:pt idx="1822">
                  <c:v>148.413159102577</c:v>
                </c:pt>
                <c:pt idx="1823">
                  <c:v>114.475713290347</c:v>
                </c:pt>
                <c:pt idx="1824">
                  <c:v>129.983634818897</c:v>
                </c:pt>
                <c:pt idx="1825">
                  <c:v>110.782650276254</c:v>
                </c:pt>
                <c:pt idx="1826">
                  <c:v>114.475713290347</c:v>
                </c:pt>
                <c:pt idx="1827">
                  <c:v>148.413159102577</c:v>
                </c:pt>
                <c:pt idx="1828">
                  <c:v>276.778413321176</c:v>
                </c:pt>
                <c:pt idx="1829">
                  <c:v>23.9529444789965</c:v>
                </c:pt>
                <c:pt idx="1830">
                  <c:v>103.90247060316</c:v>
                </c:pt>
                <c:pt idx="1831">
                  <c:v>118.884359339886</c:v>
                </c:pt>
                <c:pt idx="1832">
                  <c:v>71.686743665917206</c:v>
                </c:pt>
                <c:pt idx="1833">
                  <c:v>276.778413321176</c:v>
                </c:pt>
                <c:pt idx="1834">
                  <c:v>141.77517233318</c:v>
                </c:pt>
                <c:pt idx="1835">
                  <c:v>99.689463698486406</c:v>
                </c:pt>
                <c:pt idx="1836">
                  <c:v>108.874525834712</c:v>
                </c:pt>
                <c:pt idx="1837">
                  <c:v>79.854900309346704</c:v>
                </c:pt>
                <c:pt idx="1838">
                  <c:v>78.984606180932104</c:v>
                </c:pt>
                <c:pt idx="1839">
                  <c:v>82.679637296637196</c:v>
                </c:pt>
                <c:pt idx="1840">
                  <c:v>89.492479518000096</c:v>
                </c:pt>
                <c:pt idx="1841">
                  <c:v>130.982177377461</c:v>
                </c:pt>
                <c:pt idx="1842">
                  <c:v>109.706051812711</c:v>
                </c:pt>
                <c:pt idx="1843">
                  <c:v>117.146816914805</c:v>
                </c:pt>
                <c:pt idx="1844">
                  <c:v>73.775743274694605</c:v>
                </c:pt>
                <c:pt idx="1845">
                  <c:v>81.283253284252694</c:v>
                </c:pt>
                <c:pt idx="1846">
                  <c:v>80.858195956469103</c:v>
                </c:pt>
                <c:pt idx="1847">
                  <c:v>107.903923866876</c:v>
                </c:pt>
                <c:pt idx="1848">
                  <c:v>76.8936025176112</c:v>
                </c:pt>
                <c:pt idx="1849">
                  <c:v>87.981032785605393</c:v>
                </c:pt>
                <c:pt idx="1850">
                  <c:v>95.230712566981893</c:v>
                </c:pt>
                <c:pt idx="1851">
                  <c:v>84.045957653992403</c:v>
                </c:pt>
                <c:pt idx="1852">
                  <c:v>99.689463698486406</c:v>
                </c:pt>
                <c:pt idx="1853">
                  <c:v>101.402052302992</c:v>
                </c:pt>
                <c:pt idx="1854">
                  <c:v>87.981032785605393</c:v>
                </c:pt>
                <c:pt idx="1855">
                  <c:v>87.981032785605393</c:v>
                </c:pt>
                <c:pt idx="1856">
                  <c:v>94.072714745700495</c:v>
                </c:pt>
                <c:pt idx="1857">
                  <c:v>128.19963687179501</c:v>
                </c:pt>
                <c:pt idx="1858">
                  <c:v>136.51765522243599</c:v>
                </c:pt>
                <c:pt idx="1859">
                  <c:v>107.903923866876</c:v>
                </c:pt>
                <c:pt idx="1860">
                  <c:v>123.089699847943</c:v>
                </c:pt>
                <c:pt idx="1861">
                  <c:v>91.699226111704206</c:v>
                </c:pt>
                <c:pt idx="1862">
                  <c:v>78.392466800983698</c:v>
                </c:pt>
                <c:pt idx="1863">
                  <c:v>154.68529299562999</c:v>
                </c:pt>
                <c:pt idx="1864">
                  <c:v>136.15771083723001</c:v>
                </c:pt>
                <c:pt idx="1865">
                  <c:v>81.283253284252694</c:v>
                </c:pt>
                <c:pt idx="1866">
                  <c:v>76.283277853964194</c:v>
                </c:pt>
                <c:pt idx="1867">
                  <c:v>109.833985642199</c:v>
                </c:pt>
                <c:pt idx="1868">
                  <c:v>87.788436215458404</c:v>
                </c:pt>
                <c:pt idx="1869">
                  <c:v>127.11574381218399</c:v>
                </c:pt>
                <c:pt idx="1870">
                  <c:v>154.07299720631499</c:v>
                </c:pt>
                <c:pt idx="1871">
                  <c:v>109.833985642199</c:v>
                </c:pt>
                <c:pt idx="1872">
                  <c:v>138.299126920883</c:v>
                </c:pt>
                <c:pt idx="1873">
                  <c:v>164.64698893032801</c:v>
                </c:pt>
                <c:pt idx="1874">
                  <c:v>138.299126920883</c:v>
                </c:pt>
                <c:pt idx="1875">
                  <c:v>44.978292027251598</c:v>
                </c:pt>
                <c:pt idx="1876">
                  <c:v>106.723977625299</c:v>
                </c:pt>
                <c:pt idx="1877">
                  <c:v>114.475713290347</c:v>
                </c:pt>
                <c:pt idx="1878">
                  <c:v>73.775743274694605</c:v>
                </c:pt>
                <c:pt idx="1879">
                  <c:v>75.355679318009095</c:v>
                </c:pt>
                <c:pt idx="1880">
                  <c:v>141.77517233318</c:v>
                </c:pt>
                <c:pt idx="1881">
                  <c:v>109.833985642199</c:v>
                </c:pt>
                <c:pt idx="1882">
                  <c:v>277.79948020565001</c:v>
                </c:pt>
                <c:pt idx="1883">
                  <c:v>79.854900309346704</c:v>
                </c:pt>
                <c:pt idx="1884">
                  <c:v>166.32494123387701</c:v>
                </c:pt>
                <c:pt idx="1885">
                  <c:v>75.355679318009095</c:v>
                </c:pt>
                <c:pt idx="1886">
                  <c:v>100.08674231794799</c:v>
                </c:pt>
                <c:pt idx="1887">
                  <c:v>102.870246933215</c:v>
                </c:pt>
                <c:pt idx="1888">
                  <c:v>118.712094053725</c:v>
                </c:pt>
                <c:pt idx="1889">
                  <c:v>117.146816914805</c:v>
                </c:pt>
                <c:pt idx="1890">
                  <c:v>123.50001777458399</c:v>
                </c:pt>
                <c:pt idx="1891">
                  <c:v>148.413159102577</c:v>
                </c:pt>
                <c:pt idx="1892">
                  <c:v>76.8936025176112</c:v>
                </c:pt>
                <c:pt idx="1893">
                  <c:v>109.833985642199</c:v>
                </c:pt>
                <c:pt idx="1894">
                  <c:v>105.92781077506299</c:v>
                </c:pt>
                <c:pt idx="1895">
                  <c:v>160.64247540826301</c:v>
                </c:pt>
                <c:pt idx="1896">
                  <c:v>149.69504206845301</c:v>
                </c:pt>
                <c:pt idx="1897">
                  <c:v>99.689463698486406</c:v>
                </c:pt>
                <c:pt idx="1898">
                  <c:v>104.92353170070901</c:v>
                </c:pt>
                <c:pt idx="1899">
                  <c:v>61.187526433991501</c:v>
                </c:pt>
                <c:pt idx="1900">
                  <c:v>105.92781077506299</c:v>
                </c:pt>
                <c:pt idx="1901">
                  <c:v>107.903923866876</c:v>
                </c:pt>
                <c:pt idx="1902">
                  <c:v>70.8150386167557</c:v>
                </c:pt>
                <c:pt idx="1903">
                  <c:v>160.64247540826301</c:v>
                </c:pt>
                <c:pt idx="1904">
                  <c:v>99.689463698486406</c:v>
                </c:pt>
                <c:pt idx="1905">
                  <c:v>111.72084936098901</c:v>
                </c:pt>
                <c:pt idx="1906">
                  <c:v>75.355679318009095</c:v>
                </c:pt>
                <c:pt idx="1907">
                  <c:v>94.072714745700495</c:v>
                </c:pt>
                <c:pt idx="1908">
                  <c:v>87.981032785605393</c:v>
                </c:pt>
                <c:pt idx="1909">
                  <c:v>123.089699847943</c:v>
                </c:pt>
                <c:pt idx="1910">
                  <c:v>99.689463698486406</c:v>
                </c:pt>
                <c:pt idx="1911">
                  <c:v>76.8936025176112</c:v>
                </c:pt>
                <c:pt idx="1912">
                  <c:v>86.695154828940204</c:v>
                </c:pt>
                <c:pt idx="1913">
                  <c:v>176.98965048987699</c:v>
                </c:pt>
                <c:pt idx="1914">
                  <c:v>100.764272842107</c:v>
                </c:pt>
                <c:pt idx="1915">
                  <c:v>114.475713290347</c:v>
                </c:pt>
                <c:pt idx="1916">
                  <c:v>67.179291475417401</c:v>
                </c:pt>
                <c:pt idx="1917">
                  <c:v>79.854900309346704</c:v>
                </c:pt>
                <c:pt idx="1918">
                  <c:v>90.481913356640106</c:v>
                </c:pt>
                <c:pt idx="1919">
                  <c:v>57.970942177273102</c:v>
                </c:pt>
                <c:pt idx="1920">
                  <c:v>114.475713290347</c:v>
                </c:pt>
                <c:pt idx="1921">
                  <c:v>99.689463698486406</c:v>
                </c:pt>
                <c:pt idx="1922">
                  <c:v>89.492479518000096</c:v>
                </c:pt>
                <c:pt idx="1923">
                  <c:v>151.805096289083</c:v>
                </c:pt>
                <c:pt idx="1924">
                  <c:v>87.981032785605393</c:v>
                </c:pt>
                <c:pt idx="1925">
                  <c:v>87.981032785605393</c:v>
                </c:pt>
                <c:pt idx="1926">
                  <c:v>104.921506533664</c:v>
                </c:pt>
                <c:pt idx="1927">
                  <c:v>65.110853715344703</c:v>
                </c:pt>
                <c:pt idx="1928">
                  <c:v>128.680488220624</c:v>
                </c:pt>
                <c:pt idx="1929">
                  <c:v>154.68529299562999</c:v>
                </c:pt>
                <c:pt idx="1930">
                  <c:v>130.982177377461</c:v>
                </c:pt>
                <c:pt idx="1931">
                  <c:v>120.589436530402</c:v>
                </c:pt>
                <c:pt idx="1932">
                  <c:v>81.283253284252694</c:v>
                </c:pt>
                <c:pt idx="1933">
                  <c:v>110.172930287822</c:v>
                </c:pt>
                <c:pt idx="1934">
                  <c:v>152.21680682710601</c:v>
                </c:pt>
                <c:pt idx="1935">
                  <c:v>70.476019646944494</c:v>
                </c:pt>
                <c:pt idx="1936">
                  <c:v>85.3839403789827</c:v>
                </c:pt>
                <c:pt idx="1937">
                  <c:v>101.82435207568</c:v>
                </c:pt>
                <c:pt idx="1938">
                  <c:v>85.3839403789827</c:v>
                </c:pt>
                <c:pt idx="1939">
                  <c:v>101.82435207568</c:v>
                </c:pt>
                <c:pt idx="1940">
                  <c:v>118.884359339886</c:v>
                </c:pt>
                <c:pt idx="1941">
                  <c:v>73.775743274694605</c:v>
                </c:pt>
                <c:pt idx="1942">
                  <c:v>73.775743274694605</c:v>
                </c:pt>
                <c:pt idx="1943">
                  <c:v>138.61099403264501</c:v>
                </c:pt>
                <c:pt idx="1944">
                  <c:v>109.833985642199</c:v>
                </c:pt>
                <c:pt idx="1945">
                  <c:v>151.59148423981401</c:v>
                </c:pt>
                <c:pt idx="1946">
                  <c:v>176.98965048987699</c:v>
                </c:pt>
                <c:pt idx="1947">
                  <c:v>103.90247060316</c:v>
                </c:pt>
                <c:pt idx="1948">
                  <c:v>128.680488220624</c:v>
                </c:pt>
                <c:pt idx="1949">
                  <c:v>108.874525834712</c:v>
                </c:pt>
                <c:pt idx="1950">
                  <c:v>87.981032785605393</c:v>
                </c:pt>
                <c:pt idx="1951">
                  <c:v>95.230712566981893</c:v>
                </c:pt>
                <c:pt idx="1952">
                  <c:v>98.599343860389197</c:v>
                </c:pt>
                <c:pt idx="1953">
                  <c:v>141.77517233318</c:v>
                </c:pt>
                <c:pt idx="1954">
                  <c:v>123.089699847943</c:v>
                </c:pt>
                <c:pt idx="1955">
                  <c:v>94.654020381970099</c:v>
                </c:pt>
                <c:pt idx="1956">
                  <c:v>148.413159102577</c:v>
                </c:pt>
                <c:pt idx="1957">
                  <c:v>104.921506533664</c:v>
                </c:pt>
                <c:pt idx="1958">
                  <c:v>123.089699847943</c:v>
                </c:pt>
                <c:pt idx="1959">
                  <c:v>94.596099103865299</c:v>
                </c:pt>
                <c:pt idx="1960">
                  <c:v>127.11574381218399</c:v>
                </c:pt>
                <c:pt idx="1961">
                  <c:v>29.376976100603699</c:v>
                </c:pt>
                <c:pt idx="1962">
                  <c:v>129.45364457662501</c:v>
                </c:pt>
                <c:pt idx="1963">
                  <c:v>109.833985642199</c:v>
                </c:pt>
                <c:pt idx="1964">
                  <c:v>99.689463698486406</c:v>
                </c:pt>
                <c:pt idx="1965">
                  <c:v>90.481913356640106</c:v>
                </c:pt>
                <c:pt idx="1966">
                  <c:v>70.8150386167557</c:v>
                </c:pt>
                <c:pt idx="1967">
                  <c:v>95.230712566981893</c:v>
                </c:pt>
                <c:pt idx="1968">
                  <c:v>109.833985642199</c:v>
                </c:pt>
                <c:pt idx="1969">
                  <c:v>182.02062096351199</c:v>
                </c:pt>
                <c:pt idx="1970">
                  <c:v>160.64247540826301</c:v>
                </c:pt>
                <c:pt idx="1971">
                  <c:v>70.476019646944494</c:v>
                </c:pt>
                <c:pt idx="1972">
                  <c:v>130.982177377461</c:v>
                </c:pt>
                <c:pt idx="1973">
                  <c:v>105.92781077506299</c:v>
                </c:pt>
                <c:pt idx="1974">
                  <c:v>109.833985642199</c:v>
                </c:pt>
                <c:pt idx="1975">
                  <c:v>97.471006095589402</c:v>
                </c:pt>
                <c:pt idx="1976">
                  <c:v>111.72084936098901</c:v>
                </c:pt>
                <c:pt idx="1977">
                  <c:v>172.217265521809</c:v>
                </c:pt>
                <c:pt idx="1978">
                  <c:v>129.45364457662501</c:v>
                </c:pt>
                <c:pt idx="1979">
                  <c:v>127.11574381218399</c:v>
                </c:pt>
                <c:pt idx="1980">
                  <c:v>134.705375118879</c:v>
                </c:pt>
                <c:pt idx="1981">
                  <c:v>94.072714745700495</c:v>
                </c:pt>
                <c:pt idx="1982">
                  <c:v>94.072714745700495</c:v>
                </c:pt>
                <c:pt idx="1983">
                  <c:v>96.934090457011493</c:v>
                </c:pt>
                <c:pt idx="1984">
                  <c:v>276.778413321176</c:v>
                </c:pt>
                <c:pt idx="1985">
                  <c:v>32.366413174854898</c:v>
                </c:pt>
                <c:pt idx="1986">
                  <c:v>84.450253670188999</c:v>
                </c:pt>
                <c:pt idx="1987">
                  <c:v>65.110853715344703</c:v>
                </c:pt>
                <c:pt idx="1988">
                  <c:v>84.718389703047805</c:v>
                </c:pt>
                <c:pt idx="1989">
                  <c:v>167.706575552614</c:v>
                </c:pt>
                <c:pt idx="1990">
                  <c:v>94.072714745700495</c:v>
                </c:pt>
                <c:pt idx="1991">
                  <c:v>134.705375118879</c:v>
                </c:pt>
                <c:pt idx="1992">
                  <c:v>81.283253284252694</c:v>
                </c:pt>
                <c:pt idx="1993">
                  <c:v>134.705375118879</c:v>
                </c:pt>
                <c:pt idx="1994">
                  <c:v>114.475713290347</c:v>
                </c:pt>
                <c:pt idx="1995">
                  <c:v>130.982177377461</c:v>
                </c:pt>
                <c:pt idx="1996">
                  <c:v>104.921506533664</c:v>
                </c:pt>
                <c:pt idx="1997">
                  <c:v>152.21680682710601</c:v>
                </c:pt>
                <c:pt idx="1998">
                  <c:v>124.720446242886</c:v>
                </c:pt>
                <c:pt idx="1999">
                  <c:v>148.413159102577</c:v>
                </c:pt>
                <c:pt idx="2000">
                  <c:v>89.242884664471404</c:v>
                </c:pt>
                <c:pt idx="2001">
                  <c:v>82.679637296637196</c:v>
                </c:pt>
                <c:pt idx="2002">
                  <c:v>94.072714745700495</c:v>
                </c:pt>
                <c:pt idx="2003">
                  <c:v>153.45751530896101</c:v>
                </c:pt>
                <c:pt idx="2004">
                  <c:v>46.763268797718702</c:v>
                </c:pt>
                <c:pt idx="2005">
                  <c:v>129.45364457662501</c:v>
                </c:pt>
                <c:pt idx="2006">
                  <c:v>130.982177377461</c:v>
                </c:pt>
                <c:pt idx="2007">
                  <c:v>94.072714745700495</c:v>
                </c:pt>
                <c:pt idx="2008">
                  <c:v>99.689463698486406</c:v>
                </c:pt>
                <c:pt idx="2009">
                  <c:v>128.680488220624</c:v>
                </c:pt>
                <c:pt idx="2010">
                  <c:v>73.775743274694605</c:v>
                </c:pt>
                <c:pt idx="2011">
                  <c:v>110.782650276254</c:v>
                </c:pt>
                <c:pt idx="2012">
                  <c:v>99.689463698486406</c:v>
                </c:pt>
                <c:pt idx="2013">
                  <c:v>91.699226111704206</c:v>
                </c:pt>
                <c:pt idx="2014">
                  <c:v>82.679637296637196</c:v>
                </c:pt>
                <c:pt idx="2015">
                  <c:v>118.884359339886</c:v>
                </c:pt>
                <c:pt idx="2016">
                  <c:v>148.413159102577</c:v>
                </c:pt>
                <c:pt idx="2017">
                  <c:v>95.230712566981893</c:v>
                </c:pt>
                <c:pt idx="2018">
                  <c:v>163.51586397623799</c:v>
                </c:pt>
                <c:pt idx="2019">
                  <c:v>279.50178196373702</c:v>
                </c:pt>
                <c:pt idx="2020">
                  <c:v>114.475713290347</c:v>
                </c:pt>
                <c:pt idx="2021">
                  <c:v>102.870246933215</c:v>
                </c:pt>
                <c:pt idx="2022">
                  <c:v>87.981032785605393</c:v>
                </c:pt>
                <c:pt idx="2023">
                  <c:v>87.981032785605393</c:v>
                </c:pt>
                <c:pt idx="2024">
                  <c:v>70.476019646944494</c:v>
                </c:pt>
                <c:pt idx="2025">
                  <c:v>101.82435207568</c:v>
                </c:pt>
                <c:pt idx="2026">
                  <c:v>277.601417511009</c:v>
                </c:pt>
                <c:pt idx="2027">
                  <c:v>87.981032785605393</c:v>
                </c:pt>
                <c:pt idx="2028">
                  <c:v>104.921506533664</c:v>
                </c:pt>
                <c:pt idx="2029">
                  <c:v>127.11574381218399</c:v>
                </c:pt>
                <c:pt idx="2030">
                  <c:v>99.689463698486406</c:v>
                </c:pt>
                <c:pt idx="2031">
                  <c:v>171.765132627508</c:v>
                </c:pt>
                <c:pt idx="2032">
                  <c:v>75.043154017351497</c:v>
                </c:pt>
                <c:pt idx="2033">
                  <c:v>72.150455681571302</c:v>
                </c:pt>
                <c:pt idx="2034">
                  <c:v>34.607417730128802</c:v>
                </c:pt>
                <c:pt idx="2035">
                  <c:v>94.072714745700495</c:v>
                </c:pt>
                <c:pt idx="2036">
                  <c:v>176.98965048987699</c:v>
                </c:pt>
                <c:pt idx="2037">
                  <c:v>140.398200161944</c:v>
                </c:pt>
                <c:pt idx="2038">
                  <c:v>27.140579207902402</c:v>
                </c:pt>
                <c:pt idx="2039">
                  <c:v>127.11574381218399</c:v>
                </c:pt>
                <c:pt idx="2040">
                  <c:v>114.475713290347</c:v>
                </c:pt>
                <c:pt idx="2041">
                  <c:v>127.11574381218399</c:v>
                </c:pt>
                <c:pt idx="2042">
                  <c:v>82.679637296637196</c:v>
                </c:pt>
                <c:pt idx="2043">
                  <c:v>101.82435207568</c:v>
                </c:pt>
                <c:pt idx="2044">
                  <c:v>86.695154828940204</c:v>
                </c:pt>
                <c:pt idx="2045">
                  <c:v>63.188861003746098</c:v>
                </c:pt>
                <c:pt idx="2046">
                  <c:v>114.92652178146299</c:v>
                </c:pt>
                <c:pt idx="2047">
                  <c:v>81.283253284252694</c:v>
                </c:pt>
                <c:pt idx="2048">
                  <c:v>101.82435207568</c:v>
                </c:pt>
                <c:pt idx="2049">
                  <c:v>101.82435207568</c:v>
                </c:pt>
                <c:pt idx="2050">
                  <c:v>103.181326958727</c:v>
                </c:pt>
                <c:pt idx="2051">
                  <c:v>113.567089569751</c:v>
                </c:pt>
                <c:pt idx="2052">
                  <c:v>148.413159102577</c:v>
                </c:pt>
                <c:pt idx="2053">
                  <c:v>148.413159102577</c:v>
                </c:pt>
                <c:pt idx="2054">
                  <c:v>105.69144753053</c:v>
                </c:pt>
                <c:pt idx="2055">
                  <c:v>128.680488220624</c:v>
                </c:pt>
                <c:pt idx="2056">
                  <c:v>51.751440370942603</c:v>
                </c:pt>
                <c:pt idx="2057">
                  <c:v>81.283253284252694</c:v>
                </c:pt>
                <c:pt idx="2058">
                  <c:v>158.29462142779099</c:v>
                </c:pt>
                <c:pt idx="2059">
                  <c:v>54.121205395164999</c:v>
                </c:pt>
                <c:pt idx="2060">
                  <c:v>127.11574381218399</c:v>
                </c:pt>
                <c:pt idx="2061">
                  <c:v>71.686743665917206</c:v>
                </c:pt>
                <c:pt idx="2062">
                  <c:v>145.14360117691101</c:v>
                </c:pt>
                <c:pt idx="2063">
                  <c:v>94.072714745700495</c:v>
                </c:pt>
                <c:pt idx="2064">
                  <c:v>127.90123297911801</c:v>
                </c:pt>
                <c:pt idx="2065">
                  <c:v>102.870246933215</c:v>
                </c:pt>
                <c:pt idx="2066">
                  <c:v>89.492479518000096</c:v>
                </c:pt>
                <c:pt idx="2067">
                  <c:v>104.921506533664</c:v>
                </c:pt>
                <c:pt idx="2068">
                  <c:v>137.59014276650601</c:v>
                </c:pt>
                <c:pt idx="2069">
                  <c:v>176.98965048987699</c:v>
                </c:pt>
                <c:pt idx="2070">
                  <c:v>97.493294045393398</c:v>
                </c:pt>
                <c:pt idx="2071">
                  <c:v>100.764272842107</c:v>
                </c:pt>
                <c:pt idx="2072">
                  <c:v>81.283253284252694</c:v>
                </c:pt>
                <c:pt idx="2073">
                  <c:v>56.905539144673199</c:v>
                </c:pt>
                <c:pt idx="2074">
                  <c:v>105.92781077506299</c:v>
                </c:pt>
                <c:pt idx="2075">
                  <c:v>138.299126920883</c:v>
                </c:pt>
                <c:pt idx="2076">
                  <c:v>108.874525834712</c:v>
                </c:pt>
                <c:pt idx="2077">
                  <c:v>76.8936025176112</c:v>
                </c:pt>
                <c:pt idx="2078">
                  <c:v>109.833985642199</c:v>
                </c:pt>
                <c:pt idx="2079">
                  <c:v>94.072714745700495</c:v>
                </c:pt>
                <c:pt idx="2080">
                  <c:v>75.355679318009095</c:v>
                </c:pt>
                <c:pt idx="2081">
                  <c:v>74.571161772368299</c:v>
                </c:pt>
                <c:pt idx="2082">
                  <c:v>81.283253284252694</c:v>
                </c:pt>
                <c:pt idx="2083">
                  <c:v>95.230712566981893</c:v>
                </c:pt>
                <c:pt idx="2084">
                  <c:v>145.14360117691101</c:v>
                </c:pt>
                <c:pt idx="2085">
                  <c:v>140.398200161944</c:v>
                </c:pt>
                <c:pt idx="2086">
                  <c:v>148.413159102577</c:v>
                </c:pt>
                <c:pt idx="2087">
                  <c:v>99.689463698486406</c:v>
                </c:pt>
                <c:pt idx="2088">
                  <c:v>59.097064081589103</c:v>
                </c:pt>
                <c:pt idx="2089">
                  <c:v>118.884359339886</c:v>
                </c:pt>
                <c:pt idx="2090">
                  <c:v>64.351024572273701</c:v>
                </c:pt>
                <c:pt idx="2091">
                  <c:v>133.232350826567</c:v>
                </c:pt>
                <c:pt idx="2092">
                  <c:v>59.097064081589103</c:v>
                </c:pt>
                <c:pt idx="2093">
                  <c:v>104.921506533664</c:v>
                </c:pt>
                <c:pt idx="2094">
                  <c:v>60.154124662244101</c:v>
                </c:pt>
                <c:pt idx="2095">
                  <c:v>30.9237526933873</c:v>
                </c:pt>
                <c:pt idx="2096">
                  <c:v>109.833985642199</c:v>
                </c:pt>
                <c:pt idx="2097">
                  <c:v>65.110853715344703</c:v>
                </c:pt>
                <c:pt idx="2098">
                  <c:v>94.072714745700495</c:v>
                </c:pt>
                <c:pt idx="2099">
                  <c:v>65.110853715344703</c:v>
                </c:pt>
                <c:pt idx="2100">
                  <c:v>87.981032785605393</c:v>
                </c:pt>
                <c:pt idx="2101">
                  <c:v>176.98965048987699</c:v>
                </c:pt>
                <c:pt idx="2102">
                  <c:v>189.24416293280299</c:v>
                </c:pt>
                <c:pt idx="2103">
                  <c:v>79.854900309346704</c:v>
                </c:pt>
                <c:pt idx="2104">
                  <c:v>111.185461930226</c:v>
                </c:pt>
                <c:pt idx="2105">
                  <c:v>118.884359339886</c:v>
                </c:pt>
                <c:pt idx="2106">
                  <c:v>81.283253284252694</c:v>
                </c:pt>
                <c:pt idx="2107">
                  <c:v>186.876677628007</c:v>
                </c:pt>
                <c:pt idx="2108">
                  <c:v>154.68529299562999</c:v>
                </c:pt>
                <c:pt idx="2109">
                  <c:v>124.720446242886</c:v>
                </c:pt>
                <c:pt idx="2110">
                  <c:v>277.79948020565001</c:v>
                </c:pt>
                <c:pt idx="2111">
                  <c:v>99.5919888162707</c:v>
                </c:pt>
                <c:pt idx="2112">
                  <c:v>87.981032785605393</c:v>
                </c:pt>
                <c:pt idx="2113">
                  <c:v>114.475713290347</c:v>
                </c:pt>
                <c:pt idx="2114">
                  <c:v>145.14360117691101</c:v>
                </c:pt>
                <c:pt idx="2115">
                  <c:v>138.299126920883</c:v>
                </c:pt>
                <c:pt idx="2116">
                  <c:v>256.40064956242497</c:v>
                </c:pt>
                <c:pt idx="2117">
                  <c:v>113.567089569751</c:v>
                </c:pt>
                <c:pt idx="2118">
                  <c:v>118.01975334000601</c:v>
                </c:pt>
                <c:pt idx="2119">
                  <c:v>104.921506533664</c:v>
                </c:pt>
                <c:pt idx="2120">
                  <c:v>130.982177377461</c:v>
                </c:pt>
                <c:pt idx="2121">
                  <c:v>123.089699847943</c:v>
                </c:pt>
                <c:pt idx="2122">
                  <c:v>109.833985642199</c:v>
                </c:pt>
                <c:pt idx="2123">
                  <c:v>109.833985642199</c:v>
                </c:pt>
                <c:pt idx="2124">
                  <c:v>138.299126920883</c:v>
                </c:pt>
                <c:pt idx="2125">
                  <c:v>107.43397061040299</c:v>
                </c:pt>
                <c:pt idx="2126">
                  <c:v>105.92781077506299</c:v>
                </c:pt>
                <c:pt idx="2127">
                  <c:v>121.430313822622</c:v>
                </c:pt>
                <c:pt idx="2128">
                  <c:v>85.3839403789827</c:v>
                </c:pt>
                <c:pt idx="2129">
                  <c:v>91.699226111704206</c:v>
                </c:pt>
                <c:pt idx="2130">
                  <c:v>90.481913356640106</c:v>
                </c:pt>
                <c:pt idx="2131">
                  <c:v>104.921506533664</c:v>
                </c:pt>
                <c:pt idx="2132">
                  <c:v>147.11668915997799</c:v>
                </c:pt>
                <c:pt idx="2133">
                  <c:v>81.283253284252694</c:v>
                </c:pt>
                <c:pt idx="2134">
                  <c:v>107.903923866876</c:v>
                </c:pt>
                <c:pt idx="2135">
                  <c:v>118.884359339886</c:v>
                </c:pt>
                <c:pt idx="2136">
                  <c:v>104.921506533664</c:v>
                </c:pt>
                <c:pt idx="2137">
                  <c:v>127.11574381218399</c:v>
                </c:pt>
                <c:pt idx="2138">
                  <c:v>87.981032785605393</c:v>
                </c:pt>
                <c:pt idx="2139">
                  <c:v>111.72084936098901</c:v>
                </c:pt>
                <c:pt idx="2140">
                  <c:v>81.283253284252694</c:v>
                </c:pt>
                <c:pt idx="2141">
                  <c:v>123.089699847943</c:v>
                </c:pt>
                <c:pt idx="2142">
                  <c:v>176.98965048987699</c:v>
                </c:pt>
                <c:pt idx="2143">
                  <c:v>82.679637296637196</c:v>
                </c:pt>
                <c:pt idx="2144">
                  <c:v>102.766280877288</c:v>
                </c:pt>
                <c:pt idx="2145">
                  <c:v>120.589436530402</c:v>
                </c:pt>
                <c:pt idx="2146">
                  <c:v>141.77517233318</c:v>
                </c:pt>
                <c:pt idx="2147">
                  <c:v>106.921814091211</c:v>
                </c:pt>
                <c:pt idx="2148">
                  <c:v>268.26629201255702</c:v>
                </c:pt>
                <c:pt idx="2149">
                  <c:v>109.833985642199</c:v>
                </c:pt>
                <c:pt idx="2150">
                  <c:v>99.689463698486406</c:v>
                </c:pt>
                <c:pt idx="2151">
                  <c:v>200.54326232466201</c:v>
                </c:pt>
                <c:pt idx="2152">
                  <c:v>109.833985642199</c:v>
                </c:pt>
                <c:pt idx="2153">
                  <c:v>125.52549843383601</c:v>
                </c:pt>
                <c:pt idx="2154">
                  <c:v>114.475713290347</c:v>
                </c:pt>
                <c:pt idx="2155">
                  <c:v>160.64247540826301</c:v>
                </c:pt>
                <c:pt idx="2156">
                  <c:v>99.689463698486406</c:v>
                </c:pt>
                <c:pt idx="2157">
                  <c:v>160.64247540826301</c:v>
                </c:pt>
                <c:pt idx="2158">
                  <c:v>125.52549843383601</c:v>
                </c:pt>
                <c:pt idx="2159">
                  <c:v>133.232350826567</c:v>
                </c:pt>
                <c:pt idx="2160">
                  <c:v>75.043154017351497</c:v>
                </c:pt>
                <c:pt idx="2161">
                  <c:v>109.833985642199</c:v>
                </c:pt>
                <c:pt idx="2162">
                  <c:v>63.188861003746098</c:v>
                </c:pt>
                <c:pt idx="2163">
                  <c:v>95.230712566981893</c:v>
                </c:pt>
                <c:pt idx="2164">
                  <c:v>111.72084936098901</c:v>
                </c:pt>
                <c:pt idx="2165">
                  <c:v>78.392466800983698</c:v>
                </c:pt>
                <c:pt idx="2166">
                  <c:v>99.689463698486406</c:v>
                </c:pt>
                <c:pt idx="2167">
                  <c:v>82.679637296637196</c:v>
                </c:pt>
                <c:pt idx="2168">
                  <c:v>78.392466800983698</c:v>
                </c:pt>
                <c:pt idx="2169">
                  <c:v>81.283253284252694</c:v>
                </c:pt>
                <c:pt idx="2170">
                  <c:v>70.8150386167557</c:v>
                </c:pt>
                <c:pt idx="2171">
                  <c:v>148.413159102577</c:v>
                </c:pt>
                <c:pt idx="2172">
                  <c:v>130.60222752031399</c:v>
                </c:pt>
                <c:pt idx="2173">
                  <c:v>200.54326232466201</c:v>
                </c:pt>
                <c:pt idx="2174">
                  <c:v>148.413159102577</c:v>
                </c:pt>
                <c:pt idx="2175">
                  <c:v>87.981032785605393</c:v>
                </c:pt>
                <c:pt idx="2176">
                  <c:v>96.144072212049906</c:v>
                </c:pt>
                <c:pt idx="2177">
                  <c:v>104.921506533664</c:v>
                </c:pt>
                <c:pt idx="2178">
                  <c:v>62.238681256387501</c:v>
                </c:pt>
                <c:pt idx="2179">
                  <c:v>137.59014276650601</c:v>
                </c:pt>
                <c:pt idx="2180">
                  <c:v>87.981032785605393</c:v>
                </c:pt>
                <c:pt idx="2181">
                  <c:v>155.90050614676699</c:v>
                </c:pt>
                <c:pt idx="2182">
                  <c:v>176.98965048987699</c:v>
                </c:pt>
                <c:pt idx="2183">
                  <c:v>123.089699847943</c:v>
                </c:pt>
                <c:pt idx="2184">
                  <c:v>138.299126920883</c:v>
                </c:pt>
                <c:pt idx="2185">
                  <c:v>63.188861003746098</c:v>
                </c:pt>
                <c:pt idx="2186">
                  <c:v>73.775743274694605</c:v>
                </c:pt>
                <c:pt idx="2187">
                  <c:v>182.02062096351199</c:v>
                </c:pt>
                <c:pt idx="2188">
                  <c:v>116.265324062503</c:v>
                </c:pt>
                <c:pt idx="2189">
                  <c:v>94.072714745700495</c:v>
                </c:pt>
                <c:pt idx="2190">
                  <c:v>148.413159102577</c:v>
                </c:pt>
                <c:pt idx="2191">
                  <c:v>20.0855369231877</c:v>
                </c:pt>
                <c:pt idx="2192">
                  <c:v>111.72084936098901</c:v>
                </c:pt>
                <c:pt idx="2193">
                  <c:v>148.413159102577</c:v>
                </c:pt>
                <c:pt idx="2194">
                  <c:v>81.283253284252694</c:v>
                </c:pt>
                <c:pt idx="2195">
                  <c:v>70.476019646944494</c:v>
                </c:pt>
                <c:pt idx="2196">
                  <c:v>92.895844789496607</c:v>
                </c:pt>
                <c:pt idx="2197">
                  <c:v>87.981032785605393</c:v>
                </c:pt>
                <c:pt idx="2198">
                  <c:v>89.492479518000096</c:v>
                </c:pt>
                <c:pt idx="2199">
                  <c:v>102.870246933215</c:v>
                </c:pt>
                <c:pt idx="2200">
                  <c:v>73.775743274694605</c:v>
                </c:pt>
                <c:pt idx="2201">
                  <c:v>66.229408294390197</c:v>
                </c:pt>
                <c:pt idx="2202">
                  <c:v>117.146816914805</c:v>
                </c:pt>
                <c:pt idx="2203">
                  <c:v>101.82435207568</c:v>
                </c:pt>
                <c:pt idx="2204">
                  <c:v>116.265324062503</c:v>
                </c:pt>
                <c:pt idx="2205">
                  <c:v>126.323880709786</c:v>
                </c:pt>
                <c:pt idx="2206">
                  <c:v>82.741754167446203</c:v>
                </c:pt>
                <c:pt idx="2207">
                  <c:v>112.6488963421</c:v>
                </c:pt>
                <c:pt idx="2208">
                  <c:v>118.884359339886</c:v>
                </c:pt>
                <c:pt idx="2209">
                  <c:v>87.981032785605393</c:v>
                </c:pt>
                <c:pt idx="2210">
                  <c:v>54.0299651757595</c:v>
                </c:pt>
                <c:pt idx="2211">
                  <c:v>117.146816914805</c:v>
                </c:pt>
                <c:pt idx="2212">
                  <c:v>118.884359339886</c:v>
                </c:pt>
                <c:pt idx="2213">
                  <c:v>127.90123297911801</c:v>
                </c:pt>
                <c:pt idx="2214">
                  <c:v>87.981032785605393</c:v>
                </c:pt>
                <c:pt idx="2215">
                  <c:v>109.833985642199</c:v>
                </c:pt>
                <c:pt idx="2216">
                  <c:v>68.748087733766894</c:v>
                </c:pt>
                <c:pt idx="2217">
                  <c:v>95.230712566981893</c:v>
                </c:pt>
                <c:pt idx="2218">
                  <c:v>134.705375118879</c:v>
                </c:pt>
                <c:pt idx="2219">
                  <c:v>81.283253284252694</c:v>
                </c:pt>
                <c:pt idx="2220">
                  <c:v>68.748087733766894</c:v>
                </c:pt>
                <c:pt idx="2221">
                  <c:v>134.705375118879</c:v>
                </c:pt>
                <c:pt idx="2222">
                  <c:v>81.283253284252694</c:v>
                </c:pt>
                <c:pt idx="2223">
                  <c:v>150.69518210174101</c:v>
                </c:pt>
                <c:pt idx="2224">
                  <c:v>94.072714745700495</c:v>
                </c:pt>
                <c:pt idx="2225">
                  <c:v>75.355679318009095</c:v>
                </c:pt>
                <c:pt idx="2226">
                  <c:v>141.77517233318</c:v>
                </c:pt>
                <c:pt idx="2227">
                  <c:v>175.93299770235001</c:v>
                </c:pt>
                <c:pt idx="2228">
                  <c:v>198.35029046438501</c:v>
                </c:pt>
                <c:pt idx="2229">
                  <c:v>94.072714745700495</c:v>
                </c:pt>
                <c:pt idx="2230">
                  <c:v>81.283253284252694</c:v>
                </c:pt>
                <c:pt idx="2231">
                  <c:v>81.283253284252694</c:v>
                </c:pt>
                <c:pt idx="2232">
                  <c:v>76.436454372813998</c:v>
                </c:pt>
                <c:pt idx="2233">
                  <c:v>94.072714745700495</c:v>
                </c:pt>
                <c:pt idx="2234">
                  <c:v>104.921506533664</c:v>
                </c:pt>
                <c:pt idx="2235">
                  <c:v>110.782650276254</c:v>
                </c:pt>
                <c:pt idx="2236">
                  <c:v>92.895844789496607</c:v>
                </c:pt>
                <c:pt idx="2237">
                  <c:v>99.689463698486406</c:v>
                </c:pt>
                <c:pt idx="2238">
                  <c:v>85.3839403789827</c:v>
                </c:pt>
                <c:pt idx="2239">
                  <c:v>75.355679318009095</c:v>
                </c:pt>
                <c:pt idx="2240">
                  <c:v>72.150455681571302</c:v>
                </c:pt>
                <c:pt idx="2241">
                  <c:v>31.410996271635899</c:v>
                </c:pt>
                <c:pt idx="2242">
                  <c:v>92.895844789496607</c:v>
                </c:pt>
                <c:pt idx="2243">
                  <c:v>103.90247060316</c:v>
                </c:pt>
                <c:pt idx="2244">
                  <c:v>111.72084936098901</c:v>
                </c:pt>
                <c:pt idx="2245">
                  <c:v>180.77995222985899</c:v>
                </c:pt>
                <c:pt idx="2246">
                  <c:v>109.833985642199</c:v>
                </c:pt>
                <c:pt idx="2247">
                  <c:v>36.673704196079903</c:v>
                </c:pt>
                <c:pt idx="2248">
                  <c:v>73.775743274694605</c:v>
                </c:pt>
                <c:pt idx="2249">
                  <c:v>98.599343860389197</c:v>
                </c:pt>
                <c:pt idx="2250">
                  <c:v>57.463647038513301</c:v>
                </c:pt>
                <c:pt idx="2251">
                  <c:v>118.884359339886</c:v>
                </c:pt>
                <c:pt idx="2252">
                  <c:v>82.679637296637196</c:v>
                </c:pt>
                <c:pt idx="2253">
                  <c:v>81.283253284252694</c:v>
                </c:pt>
                <c:pt idx="2254">
                  <c:v>227.45893403300801</c:v>
                </c:pt>
                <c:pt idx="2255">
                  <c:v>91.699226111704206</c:v>
                </c:pt>
                <c:pt idx="2256">
                  <c:v>116.265324062503</c:v>
                </c:pt>
                <c:pt idx="2257">
                  <c:v>141.77517233318</c:v>
                </c:pt>
                <c:pt idx="2258">
                  <c:v>81.283253284252694</c:v>
                </c:pt>
                <c:pt idx="2259">
                  <c:v>91.093218468973305</c:v>
                </c:pt>
                <c:pt idx="2260">
                  <c:v>114.475713290347</c:v>
                </c:pt>
                <c:pt idx="2261">
                  <c:v>160.64247540826301</c:v>
                </c:pt>
                <c:pt idx="2262">
                  <c:v>99.689463698486406</c:v>
                </c:pt>
                <c:pt idx="2263">
                  <c:v>92.895844789496607</c:v>
                </c:pt>
                <c:pt idx="2264">
                  <c:v>276.778413321176</c:v>
                </c:pt>
                <c:pt idx="2265">
                  <c:v>82.679637296637196</c:v>
                </c:pt>
                <c:pt idx="2266">
                  <c:v>99.689463698486406</c:v>
                </c:pt>
                <c:pt idx="2267">
                  <c:v>124.720446242886</c:v>
                </c:pt>
                <c:pt idx="2268">
                  <c:v>100.764272842107</c:v>
                </c:pt>
                <c:pt idx="2269">
                  <c:v>169.800342280671</c:v>
                </c:pt>
                <c:pt idx="2270">
                  <c:v>82.679637296637196</c:v>
                </c:pt>
                <c:pt idx="2271">
                  <c:v>136.87636763518401</c:v>
                </c:pt>
                <c:pt idx="2272">
                  <c:v>277.79948020565001</c:v>
                </c:pt>
                <c:pt idx="2273">
                  <c:v>118.884359339886</c:v>
                </c:pt>
                <c:pt idx="2274">
                  <c:v>118.884359339886</c:v>
                </c:pt>
                <c:pt idx="2275">
                  <c:v>114.475713290347</c:v>
                </c:pt>
                <c:pt idx="2276">
                  <c:v>61.187526433991501</c:v>
                </c:pt>
                <c:pt idx="2277">
                  <c:v>118.884359339886</c:v>
                </c:pt>
                <c:pt idx="2278">
                  <c:v>133.232350826567</c:v>
                </c:pt>
                <c:pt idx="2279">
                  <c:v>82.679637296637196</c:v>
                </c:pt>
                <c:pt idx="2280">
                  <c:v>148.413159102577</c:v>
                </c:pt>
                <c:pt idx="2281">
                  <c:v>148.413159102577</c:v>
                </c:pt>
                <c:pt idx="2282">
                  <c:v>96.934090457011493</c:v>
                </c:pt>
                <c:pt idx="2283">
                  <c:v>154.68529299562999</c:v>
                </c:pt>
                <c:pt idx="2284">
                  <c:v>87.981032785605393</c:v>
                </c:pt>
                <c:pt idx="2285">
                  <c:v>102.870246933215</c:v>
                </c:pt>
                <c:pt idx="2286">
                  <c:v>281.745970551857</c:v>
                </c:pt>
                <c:pt idx="2287">
                  <c:v>106.921814091211</c:v>
                </c:pt>
                <c:pt idx="2288">
                  <c:v>148.41444819560499</c:v>
                </c:pt>
                <c:pt idx="2289">
                  <c:v>111.72084936098901</c:v>
                </c:pt>
                <c:pt idx="2290">
                  <c:v>148.413159102577</c:v>
                </c:pt>
                <c:pt idx="2291">
                  <c:v>108.874525834712</c:v>
                </c:pt>
                <c:pt idx="2292">
                  <c:v>104.921506533664</c:v>
                </c:pt>
                <c:pt idx="2293">
                  <c:v>86.173786727113594</c:v>
                </c:pt>
                <c:pt idx="2294">
                  <c:v>102.870246933215</c:v>
                </c:pt>
                <c:pt idx="2295">
                  <c:v>76.283277853964194</c:v>
                </c:pt>
                <c:pt idx="2296">
                  <c:v>124.720446242886</c:v>
                </c:pt>
                <c:pt idx="2297">
                  <c:v>66.961644321735903</c:v>
                </c:pt>
                <c:pt idx="2298">
                  <c:v>54.598150033144201</c:v>
                </c:pt>
                <c:pt idx="2299">
                  <c:v>166.32494123387701</c:v>
                </c:pt>
                <c:pt idx="2300">
                  <c:v>91.701639674444905</c:v>
                </c:pt>
                <c:pt idx="2301">
                  <c:v>78.346561995266498</c:v>
                </c:pt>
                <c:pt idx="2302">
                  <c:v>111.72084936098901</c:v>
                </c:pt>
                <c:pt idx="2303">
                  <c:v>151.59148423981401</c:v>
                </c:pt>
                <c:pt idx="2304">
                  <c:v>120.589436530402</c:v>
                </c:pt>
                <c:pt idx="2305">
                  <c:v>117.146816914805</c:v>
                </c:pt>
                <c:pt idx="2306">
                  <c:v>81.985317834499597</c:v>
                </c:pt>
                <c:pt idx="2307">
                  <c:v>137.59014276650601</c:v>
                </c:pt>
                <c:pt idx="2308">
                  <c:v>40.405665259684497</c:v>
                </c:pt>
                <c:pt idx="2309">
                  <c:v>154.68529299562999</c:v>
                </c:pt>
                <c:pt idx="2310">
                  <c:v>154.68529299562999</c:v>
                </c:pt>
                <c:pt idx="2311">
                  <c:v>143.32531810877799</c:v>
                </c:pt>
                <c:pt idx="2312">
                  <c:v>78.392466800983698</c:v>
                </c:pt>
                <c:pt idx="2313">
                  <c:v>85.3839403789827</c:v>
                </c:pt>
                <c:pt idx="2314">
                  <c:v>159.47417666110499</c:v>
                </c:pt>
                <c:pt idx="2315">
                  <c:v>66.229408294390197</c:v>
                </c:pt>
                <c:pt idx="2316">
                  <c:v>111.72084936098901</c:v>
                </c:pt>
                <c:pt idx="2317">
                  <c:v>90.727079313512704</c:v>
                </c:pt>
                <c:pt idx="2318">
                  <c:v>128.680488220624</c:v>
                </c:pt>
                <c:pt idx="2319">
                  <c:v>148.413159102577</c:v>
                </c:pt>
                <c:pt idx="2320">
                  <c:v>114.475713290347</c:v>
                </c:pt>
                <c:pt idx="2321">
                  <c:v>87.981032785605393</c:v>
                </c:pt>
                <c:pt idx="2322">
                  <c:v>94.072714745700495</c:v>
                </c:pt>
                <c:pt idx="2323">
                  <c:v>87.981032785605393</c:v>
                </c:pt>
                <c:pt idx="2324">
                  <c:v>182.02062096351199</c:v>
                </c:pt>
                <c:pt idx="2325">
                  <c:v>87.981032785605393</c:v>
                </c:pt>
                <c:pt idx="2326">
                  <c:v>92.895844789496607</c:v>
                </c:pt>
                <c:pt idx="2327">
                  <c:v>72.150455681571302</c:v>
                </c:pt>
                <c:pt idx="2328">
                  <c:v>122.263673892802</c:v>
                </c:pt>
                <c:pt idx="2329">
                  <c:v>72.150455681571302</c:v>
                </c:pt>
                <c:pt idx="2330">
                  <c:v>82.679637296637196</c:v>
                </c:pt>
                <c:pt idx="2331">
                  <c:v>176.98965048987699</c:v>
                </c:pt>
                <c:pt idx="2332">
                  <c:v>141.77517233318</c:v>
                </c:pt>
                <c:pt idx="2333">
                  <c:v>95.230712566981893</c:v>
                </c:pt>
                <c:pt idx="2334">
                  <c:v>141.77517233318</c:v>
                </c:pt>
                <c:pt idx="2335">
                  <c:v>101.82435207568</c:v>
                </c:pt>
                <c:pt idx="2336">
                  <c:v>131.73780115500099</c:v>
                </c:pt>
                <c:pt idx="2337">
                  <c:v>66.325194943047293</c:v>
                </c:pt>
                <c:pt idx="2338">
                  <c:v>118.884359339886</c:v>
                </c:pt>
                <c:pt idx="2339">
                  <c:v>163.51586397623799</c:v>
                </c:pt>
                <c:pt idx="2340">
                  <c:v>114.475713290347</c:v>
                </c:pt>
                <c:pt idx="2341">
                  <c:v>123.089699847943</c:v>
                </c:pt>
                <c:pt idx="2342">
                  <c:v>40.194370516811198</c:v>
                </c:pt>
                <c:pt idx="2343">
                  <c:v>70.513415701550599</c:v>
                </c:pt>
                <c:pt idx="2344">
                  <c:v>73.775743274694605</c:v>
                </c:pt>
                <c:pt idx="2345">
                  <c:v>100.879460918798</c:v>
                </c:pt>
                <c:pt idx="2346">
                  <c:v>84.045957653992403</c:v>
                </c:pt>
                <c:pt idx="2347">
                  <c:v>85.3839403789827</c:v>
                </c:pt>
                <c:pt idx="2348">
                  <c:v>141.77517233318</c:v>
                </c:pt>
                <c:pt idx="2349">
                  <c:v>91.093218468973305</c:v>
                </c:pt>
                <c:pt idx="2350">
                  <c:v>114.475713290347</c:v>
                </c:pt>
                <c:pt idx="2351">
                  <c:v>267.90108685527503</c:v>
                </c:pt>
                <c:pt idx="2352">
                  <c:v>160.64247540826301</c:v>
                </c:pt>
                <c:pt idx="2353">
                  <c:v>94.072714745700495</c:v>
                </c:pt>
                <c:pt idx="2354">
                  <c:v>139.675870162748</c:v>
                </c:pt>
                <c:pt idx="2355">
                  <c:v>125.12381572196</c:v>
                </c:pt>
                <c:pt idx="2356">
                  <c:v>113.567089569751</c:v>
                </c:pt>
                <c:pt idx="2357">
                  <c:v>182.02062096351199</c:v>
                </c:pt>
                <c:pt idx="2358">
                  <c:v>102.870246933215</c:v>
                </c:pt>
                <c:pt idx="2359">
                  <c:v>76.8936025176112</c:v>
                </c:pt>
                <c:pt idx="2360">
                  <c:v>109.833985642199</c:v>
                </c:pt>
                <c:pt idx="2361">
                  <c:v>142.45716988511199</c:v>
                </c:pt>
                <c:pt idx="2362">
                  <c:v>101.82435207568</c:v>
                </c:pt>
                <c:pt idx="2363">
                  <c:v>118.884359339886</c:v>
                </c:pt>
                <c:pt idx="2364">
                  <c:v>102.870246933215</c:v>
                </c:pt>
                <c:pt idx="2365">
                  <c:v>128.680488220624</c:v>
                </c:pt>
                <c:pt idx="2366">
                  <c:v>61.187526433991501</c:v>
                </c:pt>
                <c:pt idx="2367">
                  <c:v>81.286077289821193</c:v>
                </c:pt>
                <c:pt idx="2368">
                  <c:v>276.778413321176</c:v>
                </c:pt>
                <c:pt idx="2369">
                  <c:v>268.26629201255702</c:v>
                </c:pt>
                <c:pt idx="2370">
                  <c:v>104.921506533664</c:v>
                </c:pt>
                <c:pt idx="2371">
                  <c:v>144.47808766540999</c:v>
                </c:pt>
                <c:pt idx="2372">
                  <c:v>118.884359339886</c:v>
                </c:pt>
                <c:pt idx="2373">
                  <c:v>94.072714745700495</c:v>
                </c:pt>
                <c:pt idx="2374">
                  <c:v>73.775743274694605</c:v>
                </c:pt>
                <c:pt idx="2375">
                  <c:v>196.12527259425499</c:v>
                </c:pt>
                <c:pt idx="2376">
                  <c:v>169.073540049428</c:v>
                </c:pt>
                <c:pt idx="2377">
                  <c:v>69.619036904676307</c:v>
                </c:pt>
                <c:pt idx="2378">
                  <c:v>124.720446242886</c:v>
                </c:pt>
                <c:pt idx="2379">
                  <c:v>115.51808515371999</c:v>
                </c:pt>
                <c:pt idx="2380">
                  <c:v>89.242884664471404</c:v>
                </c:pt>
                <c:pt idx="2381">
                  <c:v>276.778413321176</c:v>
                </c:pt>
                <c:pt idx="2382">
                  <c:v>170.69512771129999</c:v>
                </c:pt>
                <c:pt idx="2383">
                  <c:v>99.689463698486406</c:v>
                </c:pt>
                <c:pt idx="2384">
                  <c:v>148.413159102577</c:v>
                </c:pt>
                <c:pt idx="2385">
                  <c:v>114.475713290347</c:v>
                </c:pt>
                <c:pt idx="2386">
                  <c:v>128.680488220624</c:v>
                </c:pt>
                <c:pt idx="2387">
                  <c:v>99.689463698486406</c:v>
                </c:pt>
                <c:pt idx="2388">
                  <c:v>128.680488220624</c:v>
                </c:pt>
                <c:pt idx="2389">
                  <c:v>140.398200161944</c:v>
                </c:pt>
                <c:pt idx="2390">
                  <c:v>111.72084936098901</c:v>
                </c:pt>
                <c:pt idx="2391">
                  <c:v>125.52549843383601</c:v>
                </c:pt>
                <c:pt idx="2392">
                  <c:v>94.072714745700495</c:v>
                </c:pt>
                <c:pt idx="2393">
                  <c:v>118.884359339886</c:v>
                </c:pt>
                <c:pt idx="2394">
                  <c:v>72.150455681571302</c:v>
                </c:pt>
                <c:pt idx="2395">
                  <c:v>104.921506533664</c:v>
                </c:pt>
                <c:pt idx="2396">
                  <c:v>277.79948020565001</c:v>
                </c:pt>
                <c:pt idx="2397">
                  <c:v>73.775743274694605</c:v>
                </c:pt>
                <c:pt idx="2398">
                  <c:v>130.982177377461</c:v>
                </c:pt>
                <c:pt idx="2399">
                  <c:v>78.214575693165003</c:v>
                </c:pt>
                <c:pt idx="2400">
                  <c:v>90.481913356640106</c:v>
                </c:pt>
                <c:pt idx="2401">
                  <c:v>117.146816914805</c:v>
                </c:pt>
                <c:pt idx="2402">
                  <c:v>99.689463698486406</c:v>
                </c:pt>
                <c:pt idx="2403">
                  <c:v>166.32494123387701</c:v>
                </c:pt>
                <c:pt idx="2404">
                  <c:v>81.283253284252694</c:v>
                </c:pt>
                <c:pt idx="2405">
                  <c:v>84.045957653992403</c:v>
                </c:pt>
                <c:pt idx="2406">
                  <c:v>114.475713290347</c:v>
                </c:pt>
                <c:pt idx="2407">
                  <c:v>73.775743274694605</c:v>
                </c:pt>
                <c:pt idx="2408">
                  <c:v>115.10620169129299</c:v>
                </c:pt>
                <c:pt idx="2409">
                  <c:v>53.027551116481703</c:v>
                </c:pt>
                <c:pt idx="2410">
                  <c:v>118.884359339886</c:v>
                </c:pt>
                <c:pt idx="2411">
                  <c:v>79.854900309346704</c:v>
                </c:pt>
                <c:pt idx="2412">
                  <c:v>56.453864975418803</c:v>
                </c:pt>
                <c:pt idx="2413">
                  <c:v>90.481913356640106</c:v>
                </c:pt>
                <c:pt idx="2414">
                  <c:v>104.921506533664</c:v>
                </c:pt>
                <c:pt idx="2415">
                  <c:v>87.981032785605393</c:v>
                </c:pt>
                <c:pt idx="2416">
                  <c:v>147.11668915997799</c:v>
                </c:pt>
                <c:pt idx="2417">
                  <c:v>109.833985642199</c:v>
                </c:pt>
                <c:pt idx="2418">
                  <c:v>118.884359339886</c:v>
                </c:pt>
                <c:pt idx="2419">
                  <c:v>141.77517233318</c:v>
                </c:pt>
                <c:pt idx="2420">
                  <c:v>108.874525834712</c:v>
                </c:pt>
                <c:pt idx="2421">
                  <c:v>104.921506533664</c:v>
                </c:pt>
                <c:pt idx="2422">
                  <c:v>109.833985642199</c:v>
                </c:pt>
                <c:pt idx="2423">
                  <c:v>27.140579207902402</c:v>
                </c:pt>
                <c:pt idx="2424">
                  <c:v>70.476019646944494</c:v>
                </c:pt>
                <c:pt idx="2425">
                  <c:v>166.87938327996201</c:v>
                </c:pt>
                <c:pt idx="2426">
                  <c:v>127.11574381218399</c:v>
                </c:pt>
                <c:pt idx="2427">
                  <c:v>117.146816914805</c:v>
                </c:pt>
                <c:pt idx="2428">
                  <c:v>103.90247060316</c:v>
                </c:pt>
                <c:pt idx="2429">
                  <c:v>34.607417730128802</c:v>
                </c:pt>
                <c:pt idx="2430">
                  <c:v>100.013486924706</c:v>
                </c:pt>
                <c:pt idx="2431">
                  <c:v>64.868969193976895</c:v>
                </c:pt>
                <c:pt idx="2432">
                  <c:v>109.833985642199</c:v>
                </c:pt>
                <c:pt idx="2433">
                  <c:v>127.11574381218399</c:v>
                </c:pt>
                <c:pt idx="2434">
                  <c:v>114.475713290347</c:v>
                </c:pt>
                <c:pt idx="2435">
                  <c:v>117.146816914805</c:v>
                </c:pt>
                <c:pt idx="2436">
                  <c:v>134.705375118879</c:v>
                </c:pt>
                <c:pt idx="2437">
                  <c:v>65.110853715344703</c:v>
                </c:pt>
                <c:pt idx="2438">
                  <c:v>143.13494081113399</c:v>
                </c:pt>
                <c:pt idx="2439">
                  <c:v>76.8936025176112</c:v>
                </c:pt>
                <c:pt idx="2440">
                  <c:v>99.689463698486406</c:v>
                </c:pt>
                <c:pt idx="2441">
                  <c:v>94.072714745700495</c:v>
                </c:pt>
                <c:pt idx="2442">
                  <c:v>75.355679318009095</c:v>
                </c:pt>
                <c:pt idx="2443">
                  <c:v>127.11574381218399</c:v>
                </c:pt>
                <c:pt idx="2444">
                  <c:v>166.32494123387701</c:v>
                </c:pt>
                <c:pt idx="2445">
                  <c:v>133.232350826567</c:v>
                </c:pt>
                <c:pt idx="2446">
                  <c:v>125.52549843383601</c:v>
                </c:pt>
                <c:pt idx="2447">
                  <c:v>89.492479518000096</c:v>
                </c:pt>
                <c:pt idx="2448">
                  <c:v>84.045957653992403</c:v>
                </c:pt>
                <c:pt idx="2449">
                  <c:v>169.073540049428</c:v>
                </c:pt>
                <c:pt idx="2450">
                  <c:v>160.64247540826301</c:v>
                </c:pt>
                <c:pt idx="2451">
                  <c:v>144.17060648823301</c:v>
                </c:pt>
                <c:pt idx="2452">
                  <c:v>73.775743274694605</c:v>
                </c:pt>
                <c:pt idx="2453">
                  <c:v>70.476019646944494</c:v>
                </c:pt>
                <c:pt idx="2454">
                  <c:v>73.775743274694605</c:v>
                </c:pt>
                <c:pt idx="2455">
                  <c:v>94.072714745700495</c:v>
                </c:pt>
                <c:pt idx="2456">
                  <c:v>83.191324293505403</c:v>
                </c:pt>
                <c:pt idx="2457">
                  <c:v>134.705375118879</c:v>
                </c:pt>
                <c:pt idx="2458">
                  <c:v>86.695154828940204</c:v>
                </c:pt>
                <c:pt idx="2459">
                  <c:v>70.476019646944494</c:v>
                </c:pt>
                <c:pt idx="2460">
                  <c:v>130.982177377461</c:v>
                </c:pt>
                <c:pt idx="2461">
                  <c:v>136.30399756205401</c:v>
                </c:pt>
                <c:pt idx="2462">
                  <c:v>114.022580378556</c:v>
                </c:pt>
                <c:pt idx="2463">
                  <c:v>106.127582150788</c:v>
                </c:pt>
                <c:pt idx="2464">
                  <c:v>87.981032785605393</c:v>
                </c:pt>
                <c:pt idx="2465">
                  <c:v>116.265324062503</c:v>
                </c:pt>
                <c:pt idx="2466">
                  <c:v>143.13494081113399</c:v>
                </c:pt>
                <c:pt idx="2467">
                  <c:v>54.598150033144201</c:v>
                </c:pt>
                <c:pt idx="2468">
                  <c:v>48.185650217038997</c:v>
                </c:pt>
                <c:pt idx="2469">
                  <c:v>123.089699847943</c:v>
                </c:pt>
                <c:pt idx="2470">
                  <c:v>117.584340323354</c:v>
                </c:pt>
                <c:pt idx="2471">
                  <c:v>272.29478322006401</c:v>
                </c:pt>
                <c:pt idx="2472">
                  <c:v>145.14360117691101</c:v>
                </c:pt>
                <c:pt idx="2473">
                  <c:v>118.884359339886</c:v>
                </c:pt>
                <c:pt idx="2474">
                  <c:v>97.493294045393398</c:v>
                </c:pt>
                <c:pt idx="2475">
                  <c:v>148.413159102577</c:v>
                </c:pt>
                <c:pt idx="2476">
                  <c:v>127.11574381218399</c:v>
                </c:pt>
                <c:pt idx="2477">
                  <c:v>268.26629201255702</c:v>
                </c:pt>
                <c:pt idx="2478">
                  <c:v>109.833985642199</c:v>
                </c:pt>
                <c:pt idx="2479">
                  <c:v>51.903696266568197</c:v>
                </c:pt>
                <c:pt idx="2480">
                  <c:v>114.475713290347</c:v>
                </c:pt>
                <c:pt idx="2481">
                  <c:v>134.705375118879</c:v>
                </c:pt>
                <c:pt idx="2482">
                  <c:v>87.981032785605393</c:v>
                </c:pt>
                <c:pt idx="2483">
                  <c:v>95.230712566981893</c:v>
                </c:pt>
                <c:pt idx="2484">
                  <c:v>76.8936025176112</c:v>
                </c:pt>
                <c:pt idx="2485">
                  <c:v>116.265324062503</c:v>
                </c:pt>
                <c:pt idx="2486">
                  <c:v>81.283253284252694</c:v>
                </c:pt>
                <c:pt idx="2487">
                  <c:v>131.62180303309</c:v>
                </c:pt>
                <c:pt idx="2488">
                  <c:v>117.146816914805</c:v>
                </c:pt>
                <c:pt idx="2489">
                  <c:v>68.748087733766894</c:v>
                </c:pt>
                <c:pt idx="2490">
                  <c:v>125.52549843383601</c:v>
                </c:pt>
                <c:pt idx="2491">
                  <c:v>101.82435207568</c:v>
                </c:pt>
                <c:pt idx="2492">
                  <c:v>140.398200161944</c:v>
                </c:pt>
                <c:pt idx="2493">
                  <c:v>107.903923866876</c:v>
                </c:pt>
                <c:pt idx="2494">
                  <c:v>58.014782012185698</c:v>
                </c:pt>
                <c:pt idx="2495">
                  <c:v>99.689463698486406</c:v>
                </c:pt>
                <c:pt idx="2496">
                  <c:v>85.3839403789827</c:v>
                </c:pt>
                <c:pt idx="2497">
                  <c:v>131.73780115500099</c:v>
                </c:pt>
                <c:pt idx="2498">
                  <c:v>81.283253284252694</c:v>
                </c:pt>
                <c:pt idx="2499">
                  <c:v>86.695154828940204</c:v>
                </c:pt>
                <c:pt idx="2500">
                  <c:v>157.700527725737</c:v>
                </c:pt>
                <c:pt idx="2501">
                  <c:v>65.114623877759996</c:v>
                </c:pt>
                <c:pt idx="2502">
                  <c:v>90.481913356640106</c:v>
                </c:pt>
                <c:pt idx="2503">
                  <c:v>46.763268797718702</c:v>
                </c:pt>
                <c:pt idx="2504">
                  <c:v>85.3839403789827</c:v>
                </c:pt>
                <c:pt idx="2505">
                  <c:v>139.70307152765801</c:v>
                </c:pt>
                <c:pt idx="2506">
                  <c:v>148.413159102577</c:v>
                </c:pt>
                <c:pt idx="2507">
                  <c:v>81.283253284252694</c:v>
                </c:pt>
                <c:pt idx="2508">
                  <c:v>118.884359339886</c:v>
                </c:pt>
                <c:pt idx="2509">
                  <c:v>71.1519565433031</c:v>
                </c:pt>
                <c:pt idx="2510">
                  <c:v>65.110853715344703</c:v>
                </c:pt>
                <c:pt idx="2511">
                  <c:v>65.110853715344703</c:v>
                </c:pt>
                <c:pt idx="2512">
                  <c:v>125.52549843383601</c:v>
                </c:pt>
                <c:pt idx="2513">
                  <c:v>123.089699847943</c:v>
                </c:pt>
                <c:pt idx="2514">
                  <c:v>70.8150386167557</c:v>
                </c:pt>
                <c:pt idx="2515">
                  <c:v>112.6488963421</c:v>
                </c:pt>
                <c:pt idx="2516">
                  <c:v>86.695154828940204</c:v>
                </c:pt>
                <c:pt idx="2517">
                  <c:v>82.679637296637196</c:v>
                </c:pt>
                <c:pt idx="2518">
                  <c:v>130.982177377461</c:v>
                </c:pt>
                <c:pt idx="2519">
                  <c:v>117.146816914805</c:v>
                </c:pt>
                <c:pt idx="2520">
                  <c:v>176.98965048987699</c:v>
                </c:pt>
                <c:pt idx="2521">
                  <c:v>118.884359339886</c:v>
                </c:pt>
                <c:pt idx="2522">
                  <c:v>68.748087733766894</c:v>
                </c:pt>
                <c:pt idx="2523">
                  <c:v>267.90108685527503</c:v>
                </c:pt>
                <c:pt idx="2524">
                  <c:v>99.689463698486406</c:v>
                </c:pt>
                <c:pt idx="2525">
                  <c:v>92.658130166859706</c:v>
                </c:pt>
                <c:pt idx="2526">
                  <c:v>109.833985642199</c:v>
                </c:pt>
                <c:pt idx="2527">
                  <c:v>87.981032785605393</c:v>
                </c:pt>
                <c:pt idx="2528">
                  <c:v>118.884359339886</c:v>
                </c:pt>
                <c:pt idx="2529">
                  <c:v>75.043154017351497</c:v>
                </c:pt>
                <c:pt idx="2530">
                  <c:v>114.475713290347</c:v>
                </c:pt>
                <c:pt idx="2531">
                  <c:v>276.778413321176</c:v>
                </c:pt>
                <c:pt idx="2532">
                  <c:v>277.601417511009</c:v>
                </c:pt>
                <c:pt idx="2533">
                  <c:v>80.573199705735902</c:v>
                </c:pt>
                <c:pt idx="2534">
                  <c:v>114.475713290347</c:v>
                </c:pt>
                <c:pt idx="2535">
                  <c:v>166.32494123387701</c:v>
                </c:pt>
                <c:pt idx="2536">
                  <c:v>85.3839403789827</c:v>
                </c:pt>
                <c:pt idx="2537">
                  <c:v>43.735111677982097</c:v>
                </c:pt>
                <c:pt idx="2538">
                  <c:v>101.82435207568</c:v>
                </c:pt>
                <c:pt idx="2539">
                  <c:v>87.981032785605393</c:v>
                </c:pt>
                <c:pt idx="2540">
                  <c:v>121.430313822622</c:v>
                </c:pt>
                <c:pt idx="2541">
                  <c:v>109.833985642199</c:v>
                </c:pt>
                <c:pt idx="2542">
                  <c:v>79.854900309346704</c:v>
                </c:pt>
                <c:pt idx="2543">
                  <c:v>127.11574381218399</c:v>
                </c:pt>
                <c:pt idx="2544">
                  <c:v>115.28551699418701</c:v>
                </c:pt>
                <c:pt idx="2545">
                  <c:v>98.601539784996703</c:v>
                </c:pt>
                <c:pt idx="2546">
                  <c:v>144.47808766540999</c:v>
                </c:pt>
                <c:pt idx="2547">
                  <c:v>136.15771083723001</c:v>
                </c:pt>
                <c:pt idx="2548">
                  <c:v>100.764272842107</c:v>
                </c:pt>
                <c:pt idx="2549">
                  <c:v>76.8936025176112</c:v>
                </c:pt>
                <c:pt idx="2550">
                  <c:v>90.481913356640106</c:v>
                </c:pt>
                <c:pt idx="2551">
                  <c:v>86.695154828940204</c:v>
                </c:pt>
                <c:pt idx="2552">
                  <c:v>123.908567597957</c:v>
                </c:pt>
                <c:pt idx="2553">
                  <c:v>65.110853715344703</c:v>
                </c:pt>
                <c:pt idx="2554">
                  <c:v>131.73780115500099</c:v>
                </c:pt>
                <c:pt idx="2555">
                  <c:v>66.961644321735903</c:v>
                </c:pt>
                <c:pt idx="2556">
                  <c:v>196.12527259425499</c:v>
                </c:pt>
                <c:pt idx="2557">
                  <c:v>166.32494123387701</c:v>
                </c:pt>
                <c:pt idx="2558">
                  <c:v>65.110853715344703</c:v>
                </c:pt>
                <c:pt idx="2559">
                  <c:v>120.589436530402</c:v>
                </c:pt>
                <c:pt idx="2560">
                  <c:v>101.82435207568</c:v>
                </c:pt>
                <c:pt idx="2561">
                  <c:v>148.413159102577</c:v>
                </c:pt>
                <c:pt idx="2562">
                  <c:v>159.05202712934599</c:v>
                </c:pt>
                <c:pt idx="2563">
                  <c:v>109.833985642199</c:v>
                </c:pt>
                <c:pt idx="2564">
                  <c:v>140.051197616953</c:v>
                </c:pt>
                <c:pt idx="2565">
                  <c:v>132.352477709878</c:v>
                </c:pt>
                <c:pt idx="2566">
                  <c:v>118.884359339886</c:v>
                </c:pt>
                <c:pt idx="2567">
                  <c:v>97.493294045393398</c:v>
                </c:pt>
                <c:pt idx="2568">
                  <c:v>134.705375118879</c:v>
                </c:pt>
                <c:pt idx="2569">
                  <c:v>72.150455681571302</c:v>
                </c:pt>
                <c:pt idx="2570">
                  <c:v>87.981032785605393</c:v>
                </c:pt>
                <c:pt idx="2571">
                  <c:v>49.555338121522603</c:v>
                </c:pt>
                <c:pt idx="2572">
                  <c:v>149.055895589404</c:v>
                </c:pt>
                <c:pt idx="2573">
                  <c:v>122.263673892802</c:v>
                </c:pt>
                <c:pt idx="2574">
                  <c:v>101.82435207568</c:v>
                </c:pt>
                <c:pt idx="2575">
                  <c:v>99.689463698486406</c:v>
                </c:pt>
                <c:pt idx="2576">
                  <c:v>104.921506533664</c:v>
                </c:pt>
                <c:pt idx="2577">
                  <c:v>81.283253284252694</c:v>
                </c:pt>
                <c:pt idx="2578">
                  <c:v>73.775743274694605</c:v>
                </c:pt>
                <c:pt idx="2579">
                  <c:v>82.679637296637196</c:v>
                </c:pt>
                <c:pt idx="2580">
                  <c:v>148.413159102577</c:v>
                </c:pt>
                <c:pt idx="2581">
                  <c:v>118.884359339886</c:v>
                </c:pt>
                <c:pt idx="2582">
                  <c:v>129.45364457662501</c:v>
                </c:pt>
                <c:pt idx="2583">
                  <c:v>134.705375118879</c:v>
                </c:pt>
                <c:pt idx="2584">
                  <c:v>79.854900309346704</c:v>
                </c:pt>
                <c:pt idx="2585">
                  <c:v>68.111994065326996</c:v>
                </c:pt>
                <c:pt idx="2586">
                  <c:v>40.405665259684497</c:v>
                </c:pt>
                <c:pt idx="2587">
                  <c:v>131.73780115500099</c:v>
                </c:pt>
                <c:pt idx="2588">
                  <c:v>134.705375118879</c:v>
                </c:pt>
                <c:pt idx="2589">
                  <c:v>114.475713290347</c:v>
                </c:pt>
                <c:pt idx="2590">
                  <c:v>126.323880709786</c:v>
                </c:pt>
                <c:pt idx="2591">
                  <c:v>116.70715455914799</c:v>
                </c:pt>
                <c:pt idx="2592">
                  <c:v>109.833985642199</c:v>
                </c:pt>
                <c:pt idx="2593">
                  <c:v>81.226746312022996</c:v>
                </c:pt>
                <c:pt idx="2594">
                  <c:v>87.981032785605393</c:v>
                </c:pt>
                <c:pt idx="2595">
                  <c:v>127.11574381218399</c:v>
                </c:pt>
                <c:pt idx="2596">
                  <c:v>104.921506533664</c:v>
                </c:pt>
                <c:pt idx="2597">
                  <c:v>107.903923866876</c:v>
                </c:pt>
                <c:pt idx="2598">
                  <c:v>109.833985642199</c:v>
                </c:pt>
                <c:pt idx="2599">
                  <c:v>117.146816914805</c:v>
                </c:pt>
                <c:pt idx="2600">
                  <c:v>107.903923866876</c:v>
                </c:pt>
                <c:pt idx="2601">
                  <c:v>72.150455681571302</c:v>
                </c:pt>
                <c:pt idx="2602">
                  <c:v>160.64247540826301</c:v>
                </c:pt>
                <c:pt idx="2603">
                  <c:v>148.413159102577</c:v>
                </c:pt>
                <c:pt idx="2604">
                  <c:v>143.13494081113399</c:v>
                </c:pt>
                <c:pt idx="2605">
                  <c:v>97.493294045393398</c:v>
                </c:pt>
                <c:pt idx="2606">
                  <c:v>141.77517233318</c:v>
                </c:pt>
                <c:pt idx="2607">
                  <c:v>148.413159102577</c:v>
                </c:pt>
                <c:pt idx="2608">
                  <c:v>109.833985642199</c:v>
                </c:pt>
                <c:pt idx="2609">
                  <c:v>59.097064081589103</c:v>
                </c:pt>
                <c:pt idx="2610">
                  <c:v>152.52821689856</c:v>
                </c:pt>
                <c:pt idx="2611">
                  <c:v>81.283253284252694</c:v>
                </c:pt>
                <c:pt idx="2612">
                  <c:v>43.735111677982097</c:v>
                </c:pt>
                <c:pt idx="2613">
                  <c:v>96.370652832230803</c:v>
                </c:pt>
                <c:pt idx="2614">
                  <c:v>101.82435207568</c:v>
                </c:pt>
                <c:pt idx="2615">
                  <c:v>130.982177377461</c:v>
                </c:pt>
                <c:pt idx="2616">
                  <c:v>82.679637296637196</c:v>
                </c:pt>
                <c:pt idx="2617">
                  <c:v>130.982177377461</c:v>
                </c:pt>
                <c:pt idx="2618">
                  <c:v>89.242884664471404</c:v>
                </c:pt>
                <c:pt idx="2619">
                  <c:v>85.118533422676705</c:v>
                </c:pt>
                <c:pt idx="2620">
                  <c:v>166.32494123387701</c:v>
                </c:pt>
                <c:pt idx="2621">
                  <c:v>100.764272842107</c:v>
                </c:pt>
                <c:pt idx="2622">
                  <c:v>99.689463698486406</c:v>
                </c:pt>
                <c:pt idx="2623">
                  <c:v>123.089699847943</c:v>
                </c:pt>
                <c:pt idx="2624">
                  <c:v>163.51586397623799</c:v>
                </c:pt>
                <c:pt idx="2625">
                  <c:v>85.3839403789827</c:v>
                </c:pt>
                <c:pt idx="2626">
                  <c:v>75.355679318009095</c:v>
                </c:pt>
                <c:pt idx="2627">
                  <c:v>65.110853715344703</c:v>
                </c:pt>
                <c:pt idx="2628">
                  <c:v>92.658130166859706</c:v>
                </c:pt>
                <c:pt idx="2629">
                  <c:v>137.59014276650601</c:v>
                </c:pt>
                <c:pt idx="2630">
                  <c:v>134.85152633512001</c:v>
                </c:pt>
                <c:pt idx="2631">
                  <c:v>72.479316297125195</c:v>
                </c:pt>
                <c:pt idx="2632">
                  <c:v>178.533050380204</c:v>
                </c:pt>
                <c:pt idx="2633">
                  <c:v>98.599343860389197</c:v>
                </c:pt>
                <c:pt idx="2634">
                  <c:v>115.375038556391</c:v>
                </c:pt>
                <c:pt idx="2635">
                  <c:v>73.775743274694605</c:v>
                </c:pt>
                <c:pt idx="2636">
                  <c:v>36.673704196079903</c:v>
                </c:pt>
                <c:pt idx="2637">
                  <c:v>123.089699847943</c:v>
                </c:pt>
                <c:pt idx="2638">
                  <c:v>87.981032785605393</c:v>
                </c:pt>
                <c:pt idx="2639">
                  <c:v>73.9357192871731</c:v>
                </c:pt>
                <c:pt idx="2640">
                  <c:v>176.98965048987699</c:v>
                </c:pt>
                <c:pt idx="2641">
                  <c:v>118.884359339886</c:v>
                </c:pt>
                <c:pt idx="2642">
                  <c:v>134.705375118879</c:v>
                </c:pt>
                <c:pt idx="2643">
                  <c:v>90.481913356640106</c:v>
                </c:pt>
                <c:pt idx="2644">
                  <c:v>148.413159102577</c:v>
                </c:pt>
                <c:pt idx="2645">
                  <c:v>81.283253284252694</c:v>
                </c:pt>
                <c:pt idx="2646">
                  <c:v>130.982177377461</c:v>
                </c:pt>
                <c:pt idx="2647">
                  <c:v>176.98965048987699</c:v>
                </c:pt>
                <c:pt idx="2648">
                  <c:v>82.679637296637196</c:v>
                </c:pt>
                <c:pt idx="2649">
                  <c:v>131.73780115500099</c:v>
                </c:pt>
                <c:pt idx="2650">
                  <c:v>82.679637296637196</c:v>
                </c:pt>
                <c:pt idx="2651">
                  <c:v>41.441213034911499</c:v>
                </c:pt>
                <c:pt idx="2652">
                  <c:v>117.146816914805</c:v>
                </c:pt>
                <c:pt idx="2653">
                  <c:v>73.775743274694605</c:v>
                </c:pt>
                <c:pt idx="2654">
                  <c:v>86.695154828940204</c:v>
                </c:pt>
                <c:pt idx="2655">
                  <c:v>99.689463698486406</c:v>
                </c:pt>
                <c:pt idx="2656">
                  <c:v>141.77517233318</c:v>
                </c:pt>
                <c:pt idx="2657">
                  <c:v>70.8150386167557</c:v>
                </c:pt>
                <c:pt idx="2658">
                  <c:v>72.150455681571302</c:v>
                </c:pt>
                <c:pt idx="2659">
                  <c:v>54.598150033144201</c:v>
                </c:pt>
                <c:pt idx="2660">
                  <c:v>127.11574381218399</c:v>
                </c:pt>
                <c:pt idx="2661">
                  <c:v>73.775743274694605</c:v>
                </c:pt>
                <c:pt idx="2662">
                  <c:v>139.70307152765801</c:v>
                </c:pt>
                <c:pt idx="2663">
                  <c:v>160.64247540826301</c:v>
                </c:pt>
                <c:pt idx="2664">
                  <c:v>23.9529444789965</c:v>
                </c:pt>
                <c:pt idx="2665">
                  <c:v>115.375038556391</c:v>
                </c:pt>
                <c:pt idx="2666">
                  <c:v>114.475713290347</c:v>
                </c:pt>
                <c:pt idx="2667">
                  <c:v>127.11574381218399</c:v>
                </c:pt>
                <c:pt idx="2668">
                  <c:v>137.59014276650601</c:v>
                </c:pt>
                <c:pt idx="2669">
                  <c:v>176.98965048987699</c:v>
                </c:pt>
                <c:pt idx="2670">
                  <c:v>23.274704051660098</c:v>
                </c:pt>
                <c:pt idx="2671">
                  <c:v>90.481913356640106</c:v>
                </c:pt>
                <c:pt idx="2672">
                  <c:v>73.775743274694605</c:v>
                </c:pt>
                <c:pt idx="2673">
                  <c:v>82.679637296637196</c:v>
                </c:pt>
                <c:pt idx="2674">
                  <c:v>56.905539144673199</c:v>
                </c:pt>
                <c:pt idx="2675">
                  <c:v>128.680488220624</c:v>
                </c:pt>
                <c:pt idx="2676">
                  <c:v>75.043154017351497</c:v>
                </c:pt>
                <c:pt idx="2677">
                  <c:v>73.775743274694605</c:v>
                </c:pt>
                <c:pt idx="2678">
                  <c:v>108.065830309718</c:v>
                </c:pt>
                <c:pt idx="2679">
                  <c:v>123.089699847943</c:v>
                </c:pt>
                <c:pt idx="2680">
                  <c:v>277.79948020565001</c:v>
                </c:pt>
                <c:pt idx="2681">
                  <c:v>73.775743274694605</c:v>
                </c:pt>
                <c:pt idx="2682">
                  <c:v>123.908567597957</c:v>
                </c:pt>
                <c:pt idx="2683">
                  <c:v>87.981032785605393</c:v>
                </c:pt>
                <c:pt idx="2684">
                  <c:v>70.476019646944494</c:v>
                </c:pt>
                <c:pt idx="2685">
                  <c:v>277.601417511009</c:v>
                </c:pt>
                <c:pt idx="2686">
                  <c:v>148.413159102577</c:v>
                </c:pt>
                <c:pt idx="2687">
                  <c:v>114.475713290347</c:v>
                </c:pt>
                <c:pt idx="2688">
                  <c:v>99.689463698486406</c:v>
                </c:pt>
                <c:pt idx="2689">
                  <c:v>268.26629201255702</c:v>
                </c:pt>
                <c:pt idx="2690">
                  <c:v>130.982177377461</c:v>
                </c:pt>
                <c:pt idx="2691">
                  <c:v>109.833985642199</c:v>
                </c:pt>
                <c:pt idx="2692">
                  <c:v>277.601417511009</c:v>
                </c:pt>
                <c:pt idx="2693">
                  <c:v>73.775743274694605</c:v>
                </c:pt>
                <c:pt idx="2694">
                  <c:v>267.90108685527503</c:v>
                </c:pt>
                <c:pt idx="2695">
                  <c:v>119.74085129618</c:v>
                </c:pt>
                <c:pt idx="2696">
                  <c:v>141.77517233318</c:v>
                </c:pt>
                <c:pt idx="2697">
                  <c:v>128.25266109661899</c:v>
                </c:pt>
                <c:pt idx="2698">
                  <c:v>90.481913356640106</c:v>
                </c:pt>
                <c:pt idx="2699">
                  <c:v>76.8936025176112</c:v>
                </c:pt>
                <c:pt idx="2700">
                  <c:v>127.11574381218399</c:v>
                </c:pt>
                <c:pt idx="2701">
                  <c:v>118.884359339886</c:v>
                </c:pt>
                <c:pt idx="2702">
                  <c:v>200.54326232466201</c:v>
                </c:pt>
                <c:pt idx="2703">
                  <c:v>87.981032785605393</c:v>
                </c:pt>
                <c:pt idx="2704">
                  <c:v>148.413159102577</c:v>
                </c:pt>
                <c:pt idx="2705">
                  <c:v>268.26629201255702</c:v>
                </c:pt>
                <c:pt idx="2706">
                  <c:v>87.981032785605393</c:v>
                </c:pt>
                <c:pt idx="2707">
                  <c:v>99.689463698486406</c:v>
                </c:pt>
                <c:pt idx="2708">
                  <c:v>82.679637296637196</c:v>
                </c:pt>
                <c:pt idx="2709">
                  <c:v>130.982177377461</c:v>
                </c:pt>
                <c:pt idx="2710">
                  <c:v>108.874525834712</c:v>
                </c:pt>
                <c:pt idx="2711">
                  <c:v>54.598150033144201</c:v>
                </c:pt>
                <c:pt idx="2712">
                  <c:v>309.57177126620002</c:v>
                </c:pt>
                <c:pt idx="2713">
                  <c:v>82.682399337330097</c:v>
                </c:pt>
                <c:pt idx="2714">
                  <c:v>59.628645553655701</c:v>
                </c:pt>
                <c:pt idx="2715">
                  <c:v>166.32494123387701</c:v>
                </c:pt>
                <c:pt idx="2716">
                  <c:v>79.854900309346704</c:v>
                </c:pt>
                <c:pt idx="2717">
                  <c:v>118.884359339886</c:v>
                </c:pt>
                <c:pt idx="2718">
                  <c:v>92.895844789496607</c:v>
                </c:pt>
                <c:pt idx="2719">
                  <c:v>160.64247540826301</c:v>
                </c:pt>
                <c:pt idx="2720">
                  <c:v>70.476019646944494</c:v>
                </c:pt>
                <c:pt idx="2721">
                  <c:v>120.589436530402</c:v>
                </c:pt>
                <c:pt idx="2722">
                  <c:v>160.64247540826301</c:v>
                </c:pt>
                <c:pt idx="2723">
                  <c:v>171.765132627508</c:v>
                </c:pt>
                <c:pt idx="2724">
                  <c:v>120.589436530402</c:v>
                </c:pt>
                <c:pt idx="2725">
                  <c:v>134.705375118879</c:v>
                </c:pt>
                <c:pt idx="2726">
                  <c:v>148.413159102577</c:v>
                </c:pt>
                <c:pt idx="2727">
                  <c:v>129.45364457662501</c:v>
                </c:pt>
                <c:pt idx="2728">
                  <c:v>134.705375118879</c:v>
                </c:pt>
                <c:pt idx="2729">
                  <c:v>56.905539144673199</c:v>
                </c:pt>
                <c:pt idx="2730">
                  <c:v>87.981032785605393</c:v>
                </c:pt>
                <c:pt idx="2731">
                  <c:v>68.111994065326996</c:v>
                </c:pt>
                <c:pt idx="2732">
                  <c:v>128.680488220624</c:v>
                </c:pt>
                <c:pt idx="2733">
                  <c:v>134.705375118879</c:v>
                </c:pt>
                <c:pt idx="2734">
                  <c:v>94.072714745700495</c:v>
                </c:pt>
                <c:pt idx="2735">
                  <c:v>87.981032785605393</c:v>
                </c:pt>
                <c:pt idx="2736">
                  <c:v>118.884359339886</c:v>
                </c:pt>
                <c:pt idx="2737">
                  <c:v>68.748087733766894</c:v>
                </c:pt>
                <c:pt idx="2738">
                  <c:v>94.072714745700495</c:v>
                </c:pt>
                <c:pt idx="2739">
                  <c:v>118.884359339886</c:v>
                </c:pt>
                <c:pt idx="2740">
                  <c:v>91.699226111704206</c:v>
                </c:pt>
                <c:pt idx="2741">
                  <c:v>134.705375118879</c:v>
                </c:pt>
                <c:pt idx="2742">
                  <c:v>127.11574381218399</c:v>
                </c:pt>
                <c:pt idx="2743">
                  <c:v>100.764272842107</c:v>
                </c:pt>
                <c:pt idx="2744">
                  <c:v>105.92781077506299</c:v>
                </c:pt>
                <c:pt idx="2745">
                  <c:v>87.981032785605393</c:v>
                </c:pt>
                <c:pt idx="2746">
                  <c:v>99.689463698486406</c:v>
                </c:pt>
                <c:pt idx="2747">
                  <c:v>112.6488963421</c:v>
                </c:pt>
                <c:pt idx="2748">
                  <c:v>163.51586397623799</c:v>
                </c:pt>
                <c:pt idx="2749">
                  <c:v>82.679637296637196</c:v>
                </c:pt>
                <c:pt idx="2750">
                  <c:v>79.854900309346704</c:v>
                </c:pt>
                <c:pt idx="2751">
                  <c:v>49.555338121522603</c:v>
                </c:pt>
                <c:pt idx="2752">
                  <c:v>152.83880099118201</c:v>
                </c:pt>
                <c:pt idx="2753">
                  <c:v>148.413159102577</c:v>
                </c:pt>
                <c:pt idx="2754">
                  <c:v>101.402052302992</c:v>
                </c:pt>
                <c:pt idx="2755">
                  <c:v>95.688811906737101</c:v>
                </c:pt>
                <c:pt idx="2756">
                  <c:v>118.884359339886</c:v>
                </c:pt>
                <c:pt idx="2757">
                  <c:v>76.8936025176112</c:v>
                </c:pt>
                <c:pt idx="2758">
                  <c:v>118.884359339886</c:v>
                </c:pt>
                <c:pt idx="2759">
                  <c:v>138.299126920883</c:v>
                </c:pt>
                <c:pt idx="2760">
                  <c:v>54.598150033144201</c:v>
                </c:pt>
                <c:pt idx="2761">
                  <c:v>65.110853715344703</c:v>
                </c:pt>
                <c:pt idx="2762">
                  <c:v>109.833985642199</c:v>
                </c:pt>
                <c:pt idx="2763">
                  <c:v>73.775743274694605</c:v>
                </c:pt>
                <c:pt idx="2764">
                  <c:v>105.92781077506299</c:v>
                </c:pt>
                <c:pt idx="2765">
                  <c:v>116.265324062503</c:v>
                </c:pt>
                <c:pt idx="2766">
                  <c:v>94.072714745700495</c:v>
                </c:pt>
                <c:pt idx="2767">
                  <c:v>118.884359339886</c:v>
                </c:pt>
                <c:pt idx="2768">
                  <c:v>148.413159102577</c:v>
                </c:pt>
                <c:pt idx="2769">
                  <c:v>104.921506533664</c:v>
                </c:pt>
                <c:pt idx="2770">
                  <c:v>79.854900309346704</c:v>
                </c:pt>
                <c:pt idx="2771">
                  <c:v>108.874525834712</c:v>
                </c:pt>
                <c:pt idx="2772">
                  <c:v>109.833985642199</c:v>
                </c:pt>
                <c:pt idx="2773">
                  <c:v>127.11574381218399</c:v>
                </c:pt>
                <c:pt idx="2774">
                  <c:v>151.59148423981401</c:v>
                </c:pt>
                <c:pt idx="2775">
                  <c:v>105.92781077506299</c:v>
                </c:pt>
                <c:pt idx="2776">
                  <c:v>200.54326232466201</c:v>
                </c:pt>
                <c:pt idx="2777">
                  <c:v>59.097064081589103</c:v>
                </c:pt>
                <c:pt idx="2778">
                  <c:v>68.748087733766894</c:v>
                </c:pt>
                <c:pt idx="2779">
                  <c:v>176.98965048987699</c:v>
                </c:pt>
                <c:pt idx="2780">
                  <c:v>103.90247060316</c:v>
                </c:pt>
                <c:pt idx="2781">
                  <c:v>82.679637296637196</c:v>
                </c:pt>
                <c:pt idx="2782">
                  <c:v>200.54326232466201</c:v>
                </c:pt>
                <c:pt idx="2783">
                  <c:v>101.82435207568</c:v>
                </c:pt>
                <c:pt idx="2784">
                  <c:v>163.51586397623799</c:v>
                </c:pt>
                <c:pt idx="2785">
                  <c:v>104.921506533664</c:v>
                </c:pt>
                <c:pt idx="2786">
                  <c:v>109.833985642199</c:v>
                </c:pt>
                <c:pt idx="2787">
                  <c:v>104.921506533664</c:v>
                </c:pt>
                <c:pt idx="2788">
                  <c:v>107.903923866876</c:v>
                </c:pt>
                <c:pt idx="2789">
                  <c:v>182.02062096351199</c:v>
                </c:pt>
                <c:pt idx="2790">
                  <c:v>75.043154017351497</c:v>
                </c:pt>
                <c:pt idx="2791">
                  <c:v>61.187526433991501</c:v>
                </c:pt>
                <c:pt idx="2792">
                  <c:v>85.3839403789827</c:v>
                </c:pt>
                <c:pt idx="2793">
                  <c:v>123.82373383410101</c:v>
                </c:pt>
                <c:pt idx="2794">
                  <c:v>176.98965048987699</c:v>
                </c:pt>
                <c:pt idx="2795">
                  <c:v>118.884359339886</c:v>
                </c:pt>
                <c:pt idx="2796">
                  <c:v>268.26629201255702</c:v>
                </c:pt>
                <c:pt idx="2797">
                  <c:v>89.492479518000096</c:v>
                </c:pt>
                <c:pt idx="2798">
                  <c:v>92.895844789496607</c:v>
                </c:pt>
                <c:pt idx="2799">
                  <c:v>127.11574381218399</c:v>
                </c:pt>
                <c:pt idx="2800">
                  <c:v>115.375038556391</c:v>
                </c:pt>
                <c:pt idx="2801">
                  <c:v>130.98369429500201</c:v>
                </c:pt>
                <c:pt idx="2802">
                  <c:v>68.748087733766894</c:v>
                </c:pt>
                <c:pt idx="2803">
                  <c:v>182.02062096351199</c:v>
                </c:pt>
                <c:pt idx="2804">
                  <c:v>143.80855682436899</c:v>
                </c:pt>
                <c:pt idx="2805">
                  <c:v>134.705375118879</c:v>
                </c:pt>
                <c:pt idx="2806">
                  <c:v>63.188861003746098</c:v>
                </c:pt>
                <c:pt idx="2807">
                  <c:v>75.355679318009095</c:v>
                </c:pt>
                <c:pt idx="2808">
                  <c:v>176.990675361059</c:v>
                </c:pt>
                <c:pt idx="2809">
                  <c:v>104.921506533664</c:v>
                </c:pt>
                <c:pt idx="2810">
                  <c:v>123.089699847943</c:v>
                </c:pt>
                <c:pt idx="2811">
                  <c:v>111.72084936098901</c:v>
                </c:pt>
                <c:pt idx="2812">
                  <c:v>111.72084936098901</c:v>
                </c:pt>
                <c:pt idx="2813">
                  <c:v>87.981032785605393</c:v>
                </c:pt>
                <c:pt idx="2814">
                  <c:v>144.21076116605701</c:v>
                </c:pt>
                <c:pt idx="2815">
                  <c:v>117.146816914805</c:v>
                </c:pt>
                <c:pt idx="2816">
                  <c:v>78.392466800983698</c:v>
                </c:pt>
                <c:pt idx="2817">
                  <c:v>99.689463698486406</c:v>
                </c:pt>
                <c:pt idx="2818">
                  <c:v>123.089699847943</c:v>
                </c:pt>
                <c:pt idx="2819">
                  <c:v>127.11574381218399</c:v>
                </c:pt>
                <c:pt idx="2820">
                  <c:v>139.00340805946999</c:v>
                </c:pt>
                <c:pt idx="2821">
                  <c:v>127.11574381218399</c:v>
                </c:pt>
                <c:pt idx="2822">
                  <c:v>70.476019646944494</c:v>
                </c:pt>
                <c:pt idx="2823">
                  <c:v>109.833985642199</c:v>
                </c:pt>
                <c:pt idx="2824">
                  <c:v>70.8150386167557</c:v>
                </c:pt>
                <c:pt idx="2825">
                  <c:v>70.476019646944494</c:v>
                </c:pt>
                <c:pt idx="2826">
                  <c:v>176.98965048987699</c:v>
                </c:pt>
                <c:pt idx="2827">
                  <c:v>113.567089569751</c:v>
                </c:pt>
                <c:pt idx="2828">
                  <c:v>82.679637296637196</c:v>
                </c:pt>
                <c:pt idx="2829">
                  <c:v>148.413159102577</c:v>
                </c:pt>
                <c:pt idx="2830">
                  <c:v>161.22249545679401</c:v>
                </c:pt>
                <c:pt idx="2831">
                  <c:v>127.11574381218399</c:v>
                </c:pt>
                <c:pt idx="2832">
                  <c:v>134.705375118879</c:v>
                </c:pt>
                <c:pt idx="2833">
                  <c:v>160.64247540826301</c:v>
                </c:pt>
                <c:pt idx="2834">
                  <c:v>267.90108685527503</c:v>
                </c:pt>
                <c:pt idx="2835">
                  <c:v>104.921506533664</c:v>
                </c:pt>
                <c:pt idx="2836">
                  <c:v>134.705375118879</c:v>
                </c:pt>
                <c:pt idx="2837">
                  <c:v>123.089699847943</c:v>
                </c:pt>
                <c:pt idx="2838">
                  <c:v>66.961644321735903</c:v>
                </c:pt>
                <c:pt idx="2839">
                  <c:v>91.699226111704206</c:v>
                </c:pt>
                <c:pt idx="2840">
                  <c:v>160.64247540826301</c:v>
                </c:pt>
                <c:pt idx="2841">
                  <c:v>136.87636763518401</c:v>
                </c:pt>
                <c:pt idx="2842">
                  <c:v>153.45751530896101</c:v>
                </c:pt>
                <c:pt idx="2843">
                  <c:v>61.187526433991501</c:v>
                </c:pt>
                <c:pt idx="2844">
                  <c:v>65.110853715344703</c:v>
                </c:pt>
                <c:pt idx="2845">
                  <c:v>114.475713290347</c:v>
                </c:pt>
                <c:pt idx="2846">
                  <c:v>182.02062096351199</c:v>
                </c:pt>
                <c:pt idx="2847">
                  <c:v>114.475713290347</c:v>
                </c:pt>
                <c:pt idx="2848">
                  <c:v>97.493294045393398</c:v>
                </c:pt>
                <c:pt idx="2849">
                  <c:v>136.87636763518401</c:v>
                </c:pt>
                <c:pt idx="2850">
                  <c:v>97.493294045393398</c:v>
                </c:pt>
                <c:pt idx="2851">
                  <c:v>81.283253284252694</c:v>
                </c:pt>
                <c:pt idx="2852">
                  <c:v>73.775743274694605</c:v>
                </c:pt>
                <c:pt idx="2853">
                  <c:v>118.884359339886</c:v>
                </c:pt>
                <c:pt idx="2854">
                  <c:v>113.567089569751</c:v>
                </c:pt>
                <c:pt idx="2855">
                  <c:v>90.481913356640106</c:v>
                </c:pt>
                <c:pt idx="2856">
                  <c:v>160.64247540826301</c:v>
                </c:pt>
                <c:pt idx="2857">
                  <c:v>179.52809219645101</c:v>
                </c:pt>
                <c:pt idx="2858">
                  <c:v>147.76677623785599</c:v>
                </c:pt>
                <c:pt idx="2859">
                  <c:v>87.981032785605393</c:v>
                </c:pt>
                <c:pt idx="2860">
                  <c:v>59.032854827940398</c:v>
                </c:pt>
                <c:pt idx="2861">
                  <c:v>107.316063157849</c:v>
                </c:pt>
                <c:pt idx="2862">
                  <c:v>49.555338121522603</c:v>
                </c:pt>
                <c:pt idx="2863">
                  <c:v>144.47808766540999</c:v>
                </c:pt>
                <c:pt idx="2864">
                  <c:v>81.283253284252694</c:v>
                </c:pt>
                <c:pt idx="2865">
                  <c:v>81.635268651149403</c:v>
                </c:pt>
                <c:pt idx="2866">
                  <c:v>87.981032785605393</c:v>
                </c:pt>
                <c:pt idx="2867">
                  <c:v>130.982177377461</c:v>
                </c:pt>
                <c:pt idx="2868">
                  <c:v>87.981032785605393</c:v>
                </c:pt>
                <c:pt idx="2869">
                  <c:v>81.283253284252694</c:v>
                </c:pt>
                <c:pt idx="2870">
                  <c:v>89.242884664471404</c:v>
                </c:pt>
                <c:pt idx="2871">
                  <c:v>114.113394510116</c:v>
                </c:pt>
                <c:pt idx="2872">
                  <c:v>104.921506533664</c:v>
                </c:pt>
                <c:pt idx="2873">
                  <c:v>112.6488963421</c:v>
                </c:pt>
                <c:pt idx="2874">
                  <c:v>56.905539144673199</c:v>
                </c:pt>
                <c:pt idx="2875">
                  <c:v>87.981032785605393</c:v>
                </c:pt>
                <c:pt idx="2876">
                  <c:v>118.884359339886</c:v>
                </c:pt>
                <c:pt idx="2877">
                  <c:v>127.11574381218399</c:v>
                </c:pt>
                <c:pt idx="2878">
                  <c:v>134.705375118879</c:v>
                </c:pt>
                <c:pt idx="2879">
                  <c:v>107.903923866876</c:v>
                </c:pt>
                <c:pt idx="2880">
                  <c:v>281.745970551857</c:v>
                </c:pt>
                <c:pt idx="2881">
                  <c:v>48.185650217038997</c:v>
                </c:pt>
                <c:pt idx="2882">
                  <c:v>127.11574381218399</c:v>
                </c:pt>
                <c:pt idx="2883">
                  <c:v>50.354001635208299</c:v>
                </c:pt>
                <c:pt idx="2884">
                  <c:v>81.283253284252694</c:v>
                </c:pt>
                <c:pt idx="2885">
                  <c:v>75.043154017351497</c:v>
                </c:pt>
                <c:pt idx="2886">
                  <c:v>104.921506533664</c:v>
                </c:pt>
                <c:pt idx="2887">
                  <c:v>79.854900309346704</c:v>
                </c:pt>
                <c:pt idx="2888">
                  <c:v>130.982177377461</c:v>
                </c:pt>
                <c:pt idx="2889">
                  <c:v>171.765132627508</c:v>
                </c:pt>
                <c:pt idx="2890">
                  <c:v>97.493294045393398</c:v>
                </c:pt>
                <c:pt idx="2891">
                  <c:v>98.599343860389197</c:v>
                </c:pt>
                <c:pt idx="2892">
                  <c:v>84.045957653992403</c:v>
                </c:pt>
                <c:pt idx="2893">
                  <c:v>299.26297676397098</c:v>
                </c:pt>
                <c:pt idx="2894">
                  <c:v>70.8150386167557</c:v>
                </c:pt>
                <c:pt idx="2895">
                  <c:v>82.679637296637196</c:v>
                </c:pt>
                <c:pt idx="2896">
                  <c:v>73.775743274694605</c:v>
                </c:pt>
                <c:pt idx="2897">
                  <c:v>77.497681387735796</c:v>
                </c:pt>
                <c:pt idx="2898">
                  <c:v>91.699226111704206</c:v>
                </c:pt>
                <c:pt idx="2899">
                  <c:v>141.77517233318</c:v>
                </c:pt>
                <c:pt idx="2900">
                  <c:v>93.721673962046907</c:v>
                </c:pt>
                <c:pt idx="2901">
                  <c:v>143.13494081113399</c:v>
                </c:pt>
                <c:pt idx="2902">
                  <c:v>91.699226111704206</c:v>
                </c:pt>
                <c:pt idx="2903">
                  <c:v>130.982177377461</c:v>
                </c:pt>
                <c:pt idx="2904">
                  <c:v>87.981032785605393</c:v>
                </c:pt>
                <c:pt idx="2905">
                  <c:v>76.488443397740099</c:v>
                </c:pt>
                <c:pt idx="2906">
                  <c:v>71.686743665917206</c:v>
                </c:pt>
                <c:pt idx="2907">
                  <c:v>87.981032785605393</c:v>
                </c:pt>
                <c:pt idx="2908">
                  <c:v>80.573199705735902</c:v>
                </c:pt>
                <c:pt idx="2909">
                  <c:v>163.51586397623799</c:v>
                </c:pt>
                <c:pt idx="2910">
                  <c:v>107.903923866876</c:v>
                </c:pt>
                <c:pt idx="2911">
                  <c:v>133.232350826567</c:v>
                </c:pt>
                <c:pt idx="2912">
                  <c:v>73.775743274694605</c:v>
                </c:pt>
                <c:pt idx="2913">
                  <c:v>87.981032785605393</c:v>
                </c:pt>
                <c:pt idx="2914">
                  <c:v>119.01334523739899</c:v>
                </c:pt>
                <c:pt idx="2915">
                  <c:v>102.127000914639</c:v>
                </c:pt>
                <c:pt idx="2916">
                  <c:v>136.87636763518401</c:v>
                </c:pt>
                <c:pt idx="2917">
                  <c:v>118.884359339886</c:v>
                </c:pt>
                <c:pt idx="2918">
                  <c:v>65.110853715344703</c:v>
                </c:pt>
                <c:pt idx="2919">
                  <c:v>94.072714745700495</c:v>
                </c:pt>
                <c:pt idx="2920">
                  <c:v>138.299126920883</c:v>
                </c:pt>
                <c:pt idx="2921">
                  <c:v>118.884359339886</c:v>
                </c:pt>
                <c:pt idx="2922">
                  <c:v>79.854900309346704</c:v>
                </c:pt>
                <c:pt idx="2923">
                  <c:v>63.188861003746098</c:v>
                </c:pt>
                <c:pt idx="2924">
                  <c:v>134.705375118879</c:v>
                </c:pt>
                <c:pt idx="2925">
                  <c:v>295.991249982471</c:v>
                </c:pt>
                <c:pt idx="2926">
                  <c:v>109.833985642199</c:v>
                </c:pt>
                <c:pt idx="2927">
                  <c:v>104.921506533664</c:v>
                </c:pt>
                <c:pt idx="2928">
                  <c:v>148.413159102577</c:v>
                </c:pt>
                <c:pt idx="2929">
                  <c:v>99.689463698486406</c:v>
                </c:pt>
                <c:pt idx="2930">
                  <c:v>118.884359339886</c:v>
                </c:pt>
                <c:pt idx="2931">
                  <c:v>95.688811906737101</c:v>
                </c:pt>
                <c:pt idx="2932">
                  <c:v>114.475713290347</c:v>
                </c:pt>
                <c:pt idx="2933">
                  <c:v>104.921506533664</c:v>
                </c:pt>
                <c:pt idx="2934">
                  <c:v>101.82435207568</c:v>
                </c:pt>
                <c:pt idx="2935">
                  <c:v>146.462838515063</c:v>
                </c:pt>
                <c:pt idx="2936">
                  <c:v>79.854900309346704</c:v>
                </c:pt>
                <c:pt idx="2937">
                  <c:v>145.14360117691101</c:v>
                </c:pt>
                <c:pt idx="2938">
                  <c:v>76.4058510654515</c:v>
                </c:pt>
                <c:pt idx="2939">
                  <c:v>84.045957653992403</c:v>
                </c:pt>
                <c:pt idx="2940">
                  <c:v>115.375038556391</c:v>
                </c:pt>
                <c:pt idx="2941">
                  <c:v>105.92781077506299</c:v>
                </c:pt>
                <c:pt idx="2942">
                  <c:v>72.150455681571302</c:v>
                </c:pt>
                <c:pt idx="2943">
                  <c:v>79.854900309346704</c:v>
                </c:pt>
                <c:pt idx="2944">
                  <c:v>103.90247060316</c:v>
                </c:pt>
                <c:pt idx="2945">
                  <c:v>88.992377188842596</c:v>
                </c:pt>
                <c:pt idx="2946">
                  <c:v>99.689463698486406</c:v>
                </c:pt>
                <c:pt idx="2947">
                  <c:v>112.6488963421</c:v>
                </c:pt>
                <c:pt idx="2948">
                  <c:v>138.299126920883</c:v>
                </c:pt>
                <c:pt idx="2949">
                  <c:v>68.748087733766894</c:v>
                </c:pt>
                <c:pt idx="2950">
                  <c:v>109.315320019967</c:v>
                </c:pt>
                <c:pt idx="2951">
                  <c:v>148.413159102577</c:v>
                </c:pt>
                <c:pt idx="2952">
                  <c:v>99.689463698486406</c:v>
                </c:pt>
                <c:pt idx="2953">
                  <c:v>118.01975334000601</c:v>
                </c:pt>
                <c:pt idx="2954">
                  <c:v>65.110853715344703</c:v>
                </c:pt>
                <c:pt idx="2955">
                  <c:v>94.072714745700495</c:v>
                </c:pt>
                <c:pt idx="2956">
                  <c:v>98.599343860389197</c:v>
                </c:pt>
                <c:pt idx="2957">
                  <c:v>87.981032785605393</c:v>
                </c:pt>
                <c:pt idx="2958">
                  <c:v>99.689463698486406</c:v>
                </c:pt>
                <c:pt idx="2959">
                  <c:v>108.874525834712</c:v>
                </c:pt>
                <c:pt idx="2960">
                  <c:v>82.679637296637196</c:v>
                </c:pt>
                <c:pt idx="2961">
                  <c:v>89.492479518000096</c:v>
                </c:pt>
                <c:pt idx="2962">
                  <c:v>97.493294045393398</c:v>
                </c:pt>
                <c:pt idx="2963">
                  <c:v>56.905539144673199</c:v>
                </c:pt>
                <c:pt idx="2964">
                  <c:v>65.110853715344703</c:v>
                </c:pt>
                <c:pt idx="2965">
                  <c:v>89.492479518000096</c:v>
                </c:pt>
                <c:pt idx="2966">
                  <c:v>84.045957653992403</c:v>
                </c:pt>
                <c:pt idx="2967">
                  <c:v>94.072714745700495</c:v>
                </c:pt>
                <c:pt idx="2968">
                  <c:v>85.3839403789827</c:v>
                </c:pt>
                <c:pt idx="2969">
                  <c:v>78.392466800983698</c:v>
                </c:pt>
                <c:pt idx="2970">
                  <c:v>160.40970196228901</c:v>
                </c:pt>
                <c:pt idx="2971">
                  <c:v>132.86076531157201</c:v>
                </c:pt>
                <c:pt idx="2972">
                  <c:v>87.981032785605393</c:v>
                </c:pt>
                <c:pt idx="2973">
                  <c:v>158.173662250538</c:v>
                </c:pt>
                <c:pt idx="2974">
                  <c:v>118.884359339886</c:v>
                </c:pt>
                <c:pt idx="2975">
                  <c:v>101.402052302992</c:v>
                </c:pt>
                <c:pt idx="2976">
                  <c:v>59.097064081589103</c:v>
                </c:pt>
                <c:pt idx="2977">
                  <c:v>85.3839403789827</c:v>
                </c:pt>
                <c:pt idx="2978">
                  <c:v>87.981032785605393</c:v>
                </c:pt>
                <c:pt idx="2979">
                  <c:v>160.64247540826301</c:v>
                </c:pt>
                <c:pt idx="2980">
                  <c:v>70.476019646944494</c:v>
                </c:pt>
                <c:pt idx="2981">
                  <c:v>47.747784511871302</c:v>
                </c:pt>
                <c:pt idx="2982">
                  <c:v>130.982177377461</c:v>
                </c:pt>
                <c:pt idx="2983">
                  <c:v>85.3839403789827</c:v>
                </c:pt>
                <c:pt idx="2984">
                  <c:v>99.689463698486406</c:v>
                </c:pt>
                <c:pt idx="2985">
                  <c:v>93.8786834850373</c:v>
                </c:pt>
                <c:pt idx="2986">
                  <c:v>130.982177377461</c:v>
                </c:pt>
                <c:pt idx="2987">
                  <c:v>167.98112820275799</c:v>
                </c:pt>
                <c:pt idx="2988">
                  <c:v>126.085057289999</c:v>
                </c:pt>
                <c:pt idx="2989">
                  <c:v>148.413159102577</c:v>
                </c:pt>
                <c:pt idx="2990">
                  <c:v>132.48782112612301</c:v>
                </c:pt>
                <c:pt idx="2991">
                  <c:v>118.884359339886</c:v>
                </c:pt>
                <c:pt idx="2992">
                  <c:v>109.833985642199</c:v>
                </c:pt>
                <c:pt idx="2993">
                  <c:v>102.870246933215</c:v>
                </c:pt>
                <c:pt idx="2994">
                  <c:v>133.38060766141601</c:v>
                </c:pt>
                <c:pt idx="2995">
                  <c:v>154.68529299562999</c:v>
                </c:pt>
                <c:pt idx="2996">
                  <c:v>99.689463698486406</c:v>
                </c:pt>
                <c:pt idx="2997">
                  <c:v>66.229408294390197</c:v>
                </c:pt>
                <c:pt idx="2998">
                  <c:v>87.981032785605393</c:v>
                </c:pt>
                <c:pt idx="2999">
                  <c:v>90.481913356640106</c:v>
                </c:pt>
              </c:numCache>
            </c:numRef>
          </c:yVal>
          <c:smooth val="0"/>
          <c:extLst>
            <c:ext xmlns:c16="http://schemas.microsoft.com/office/drawing/2014/chart" uri="{C3380CC4-5D6E-409C-BE32-E72D297353CC}">
              <c16:uniqueId val="{00000001-2A17-48E6-AE80-85D24608021F}"/>
            </c:ext>
          </c:extLst>
        </c:ser>
        <c:dLbls>
          <c:showLegendKey val="0"/>
          <c:showVal val="0"/>
          <c:showCatName val="0"/>
          <c:showSerName val="0"/>
          <c:showPercent val="0"/>
          <c:showBubbleSize val="0"/>
        </c:dLbls>
        <c:axId val="1402317936"/>
        <c:axId val="1402306896"/>
      </c:scatterChart>
      <c:valAx>
        <c:axId val="140231793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Estimated</a:t>
                </a:r>
                <a:r>
                  <a:rPr lang="en-US" sz="1400" baseline="0"/>
                  <a:t> Years of Experience</a:t>
                </a:r>
                <a:endParaRPr lang="en-US" sz="1400"/>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402306896"/>
        <c:crosses val="autoZero"/>
        <c:crossBetween val="midCat"/>
      </c:valAx>
      <c:valAx>
        <c:axId val="1402306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Annual Wage ($K)</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402317936"/>
        <c:crosses val="autoZero"/>
        <c:crossBetween val="midCat"/>
      </c:valAx>
      <c:spPr>
        <a:noFill/>
        <a:ln>
          <a:noFill/>
        </a:ln>
        <a:effectLst/>
      </c:spPr>
    </c:plotArea>
    <c:legend>
      <c:legendPos val="r"/>
      <c:layout>
        <c:manualLayout>
          <c:xMode val="edge"/>
          <c:yMode val="edge"/>
          <c:x val="0.76818458057265271"/>
          <c:y val="0.89638134792447521"/>
          <c:w val="0.22448298546226605"/>
          <c:h val="4.979035568246916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318508899203806"/>
          <c:y val="4.9810633220977493E-2"/>
          <c:w val="0.51377854248061172"/>
          <c:h val="0.78592781092660902"/>
        </c:manualLayout>
      </c:layout>
      <c:scatterChart>
        <c:scatterStyle val="lineMarker"/>
        <c:varyColors val="0"/>
        <c:ser>
          <c:idx val="0"/>
          <c:order val="0"/>
          <c:tx>
            <c:strRef>
              <c:f>Sheet1!$B$1</c:f>
              <c:strCache>
                <c:ptCount val="1"/>
                <c:pt idx="0">
                  <c:v>y</c:v>
                </c:pt>
              </c:strCache>
            </c:strRef>
          </c:tx>
          <c:spPr>
            <a:ln w="19050" cap="rnd">
              <a:noFill/>
              <a:round/>
            </a:ln>
            <a:effectLst/>
          </c:spPr>
          <c:marker>
            <c:symbol val="circle"/>
            <c:size val="5"/>
            <c:spPr>
              <a:solidFill>
                <a:schemeClr val="accent1"/>
              </a:solidFill>
              <a:ln w="101600">
                <a:solidFill>
                  <a:schemeClr val="accent1"/>
                </a:solidFill>
              </a:ln>
              <a:effectLst/>
            </c:spPr>
          </c:marker>
          <c:xVal>
            <c:numRef>
              <c:f>Sheet1!$A$2:$A$4</c:f>
              <c:numCache>
                <c:formatCode>General</c:formatCode>
                <c:ptCount val="3"/>
                <c:pt idx="0">
                  <c:v>2</c:v>
                </c:pt>
                <c:pt idx="1">
                  <c:v>1</c:v>
                </c:pt>
                <c:pt idx="2">
                  <c:v>1</c:v>
                </c:pt>
              </c:numCache>
            </c:numRef>
          </c:xVal>
          <c:yVal>
            <c:numRef>
              <c:f>Sheet1!$B$2:$B$4</c:f>
              <c:numCache>
                <c:formatCode>General</c:formatCode>
                <c:ptCount val="3"/>
                <c:pt idx="0">
                  <c:v>4</c:v>
                </c:pt>
                <c:pt idx="1">
                  <c:v>1</c:v>
                </c:pt>
                <c:pt idx="2">
                  <c:v>4</c:v>
                </c:pt>
              </c:numCache>
            </c:numRef>
          </c:yVal>
          <c:smooth val="0"/>
          <c:extLst>
            <c:ext xmlns:c16="http://schemas.microsoft.com/office/drawing/2014/chart" uri="{C3380CC4-5D6E-409C-BE32-E72D297353CC}">
              <c16:uniqueId val="{00000000-F629-4736-9C0F-777A224613C2}"/>
            </c:ext>
          </c:extLst>
        </c:ser>
        <c:dLbls>
          <c:showLegendKey val="0"/>
          <c:showVal val="0"/>
          <c:showCatName val="0"/>
          <c:showSerName val="0"/>
          <c:showPercent val="0"/>
          <c:showBubbleSize val="0"/>
        </c:dLbls>
        <c:axId val="344482808"/>
        <c:axId val="344486416"/>
      </c:scatterChart>
      <c:valAx>
        <c:axId val="344482808"/>
        <c:scaling>
          <c:orientation val="minMax"/>
          <c:max val="3"/>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6416"/>
        <c:crosses val="autoZero"/>
        <c:crossBetween val="midCat"/>
        <c:majorUnit val="1"/>
      </c:valAx>
      <c:valAx>
        <c:axId val="344486416"/>
        <c:scaling>
          <c:orientation val="minMax"/>
          <c:max val="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2808"/>
        <c:crosses val="autoZero"/>
        <c:crossBetween val="midCat"/>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525652319009643"/>
          <c:y val="5.9867074018444488E-2"/>
          <c:w val="0.48887195037247122"/>
          <c:h val="0.77426789377285909"/>
        </c:manualLayout>
      </c:layout>
      <c:scatterChart>
        <c:scatterStyle val="lineMarker"/>
        <c:varyColors val="0"/>
        <c:ser>
          <c:idx val="0"/>
          <c:order val="0"/>
          <c:tx>
            <c:strRef>
              <c:f>Sheet1!$B$1</c:f>
              <c:strCache>
                <c:ptCount val="1"/>
                <c:pt idx="0">
                  <c:v>y</c:v>
                </c:pt>
              </c:strCache>
            </c:strRef>
          </c:tx>
          <c:spPr>
            <a:ln w="19050" cap="rnd">
              <a:noFill/>
              <a:round/>
            </a:ln>
            <a:effectLst/>
          </c:spPr>
          <c:marker>
            <c:symbol val="circle"/>
            <c:size val="5"/>
            <c:spPr>
              <a:solidFill>
                <a:schemeClr val="accent1"/>
              </a:solidFill>
              <a:ln w="101600">
                <a:solidFill>
                  <a:schemeClr val="accent1"/>
                </a:solidFill>
              </a:ln>
              <a:effectLst/>
            </c:spPr>
          </c:marker>
          <c:xVal>
            <c:numRef>
              <c:f>Sheet1!$A$2:$A$4</c:f>
              <c:numCache>
                <c:formatCode>General</c:formatCode>
                <c:ptCount val="3"/>
                <c:pt idx="0">
                  <c:v>2</c:v>
                </c:pt>
                <c:pt idx="1">
                  <c:v>1</c:v>
                </c:pt>
                <c:pt idx="2">
                  <c:v>1</c:v>
                </c:pt>
              </c:numCache>
            </c:numRef>
          </c:xVal>
          <c:yVal>
            <c:numRef>
              <c:f>Sheet1!$B$2:$B$4</c:f>
              <c:numCache>
                <c:formatCode>General</c:formatCode>
                <c:ptCount val="3"/>
                <c:pt idx="0">
                  <c:v>4</c:v>
                </c:pt>
                <c:pt idx="1">
                  <c:v>1</c:v>
                </c:pt>
                <c:pt idx="2">
                  <c:v>4</c:v>
                </c:pt>
              </c:numCache>
            </c:numRef>
          </c:yVal>
          <c:smooth val="0"/>
          <c:extLst>
            <c:ext xmlns:c16="http://schemas.microsoft.com/office/drawing/2014/chart" uri="{C3380CC4-5D6E-409C-BE32-E72D297353CC}">
              <c16:uniqueId val="{00000000-A494-4540-917E-839AB03D7E90}"/>
            </c:ext>
          </c:extLst>
        </c:ser>
        <c:dLbls>
          <c:showLegendKey val="0"/>
          <c:showVal val="0"/>
          <c:showCatName val="0"/>
          <c:showSerName val="0"/>
          <c:showPercent val="0"/>
          <c:showBubbleSize val="0"/>
        </c:dLbls>
        <c:axId val="344482808"/>
        <c:axId val="344486416"/>
      </c:scatterChart>
      <c:valAx>
        <c:axId val="344482808"/>
        <c:scaling>
          <c:orientation val="minMax"/>
          <c:max val="3"/>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6416"/>
        <c:crosses val="autoZero"/>
        <c:crossBetween val="midCat"/>
        <c:majorUnit val="1"/>
      </c:valAx>
      <c:valAx>
        <c:axId val="344486416"/>
        <c:scaling>
          <c:orientation val="minMax"/>
          <c:max val="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2808"/>
        <c:crosses val="autoZero"/>
        <c:crossBetween val="midCat"/>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525652319009643"/>
          <c:y val="5.9867074018444488E-2"/>
          <c:w val="0.48887195037247122"/>
          <c:h val="0.77426789377285909"/>
        </c:manualLayout>
      </c:layout>
      <c:scatterChart>
        <c:scatterStyle val="lineMarker"/>
        <c:varyColors val="0"/>
        <c:ser>
          <c:idx val="0"/>
          <c:order val="0"/>
          <c:tx>
            <c:strRef>
              <c:f>Sheet1!$B$1</c:f>
              <c:strCache>
                <c:ptCount val="1"/>
                <c:pt idx="0">
                  <c:v>y</c:v>
                </c:pt>
              </c:strCache>
            </c:strRef>
          </c:tx>
          <c:spPr>
            <a:ln w="19050" cap="rnd">
              <a:noFill/>
              <a:round/>
            </a:ln>
            <a:effectLst/>
          </c:spPr>
          <c:marker>
            <c:symbol val="circle"/>
            <c:size val="5"/>
            <c:spPr>
              <a:solidFill>
                <a:schemeClr val="accent1"/>
              </a:solidFill>
              <a:ln w="101600">
                <a:solidFill>
                  <a:schemeClr val="accent1"/>
                </a:solidFill>
              </a:ln>
              <a:effectLst/>
            </c:spPr>
          </c:marker>
          <c:xVal>
            <c:numRef>
              <c:f>Sheet1!$A$2:$A$4</c:f>
              <c:numCache>
                <c:formatCode>General</c:formatCode>
                <c:ptCount val="3"/>
                <c:pt idx="0">
                  <c:v>2</c:v>
                </c:pt>
                <c:pt idx="1">
                  <c:v>1</c:v>
                </c:pt>
                <c:pt idx="2">
                  <c:v>1</c:v>
                </c:pt>
              </c:numCache>
            </c:numRef>
          </c:xVal>
          <c:yVal>
            <c:numRef>
              <c:f>Sheet1!$B$2:$B$4</c:f>
              <c:numCache>
                <c:formatCode>General</c:formatCode>
                <c:ptCount val="3"/>
                <c:pt idx="0">
                  <c:v>4</c:v>
                </c:pt>
                <c:pt idx="1">
                  <c:v>1</c:v>
                </c:pt>
                <c:pt idx="2">
                  <c:v>4</c:v>
                </c:pt>
              </c:numCache>
            </c:numRef>
          </c:yVal>
          <c:smooth val="0"/>
          <c:extLst>
            <c:ext xmlns:c16="http://schemas.microsoft.com/office/drawing/2014/chart" uri="{C3380CC4-5D6E-409C-BE32-E72D297353CC}">
              <c16:uniqueId val="{00000000-BC44-4D87-8223-C147D81B79CB}"/>
            </c:ext>
          </c:extLst>
        </c:ser>
        <c:dLbls>
          <c:showLegendKey val="0"/>
          <c:showVal val="0"/>
          <c:showCatName val="0"/>
          <c:showSerName val="0"/>
          <c:showPercent val="0"/>
          <c:showBubbleSize val="0"/>
        </c:dLbls>
        <c:axId val="344482808"/>
        <c:axId val="344486416"/>
      </c:scatterChart>
      <c:valAx>
        <c:axId val="344482808"/>
        <c:scaling>
          <c:orientation val="minMax"/>
          <c:max val="3"/>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6416"/>
        <c:crosses val="autoZero"/>
        <c:crossBetween val="midCat"/>
        <c:majorUnit val="1"/>
      </c:valAx>
      <c:valAx>
        <c:axId val="344486416"/>
        <c:scaling>
          <c:orientation val="minMax"/>
          <c:max val="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44482808"/>
        <c:crosses val="autoZero"/>
        <c:crossBetween val="midCat"/>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1.png>
</file>

<file path=ppt/media/image10.png>
</file>

<file path=ppt/media/image11.png>
</file>

<file path=ppt/media/image12.jpg>
</file>

<file path=ppt/media/image2.jpg>
</file>

<file path=ppt/media/image3.jp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EBC51-FBD1-4402-994F-30887AF72F43}" type="datetimeFigureOut">
              <a:rPr lang="en-US" smtClean="0"/>
              <a:t>1/23/2025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ACE239-B48A-46FA-8CB8-B0E577D13C99}" type="slidenum">
              <a:rPr lang="en-US" smtClean="0"/>
              <a:t>‹#›</a:t>
            </a:fld>
            <a:endParaRPr lang="en-US"/>
          </a:p>
        </p:txBody>
      </p:sp>
    </p:spTree>
    <p:extLst>
      <p:ext uri="{BB962C8B-B14F-4D97-AF65-F5344CB8AC3E}">
        <p14:creationId xmlns:p14="http://schemas.microsoft.com/office/powerpoint/2010/main" val="150688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1b. Education, type of career, industry, company, job experience. Does other variables like gender, racial background plays a role? Should it play a role? From an Ethics standpoint? From a legal standpoint (i.e., are there laws that prevent against a specific behavior?)?</a:t>
            </a:r>
          </a:p>
          <a:p>
            <a:endParaRPr lang="en-US" dirty="0"/>
          </a:p>
          <a:p>
            <a:r>
              <a:rPr lang="en-US" dirty="0"/>
              <a:t>2. There may be a few ways:</a:t>
            </a:r>
          </a:p>
          <a:p>
            <a:pPr marL="171450" indent="-171450">
              <a:buFontTx/>
              <a:buChar char="-"/>
            </a:pPr>
            <a:r>
              <a:rPr lang="en-US" dirty="0"/>
              <a:t>Public datasets (e.g., from government agency or collected from a private entity made public) </a:t>
            </a:r>
          </a:p>
          <a:p>
            <a:pPr marL="171450" indent="-171450">
              <a:buFontTx/>
              <a:buChar char="-"/>
            </a:pPr>
            <a:r>
              <a:rPr lang="en-US" dirty="0"/>
              <a:t>Non-public (internal datasets)</a:t>
            </a:r>
          </a:p>
          <a:p>
            <a:pPr marL="171450" indent="-171450">
              <a:buFontTx/>
              <a:buChar char="-"/>
            </a:pPr>
            <a:r>
              <a:rPr lang="en-US" dirty="0"/>
              <a:t>Create or collect data (e.g., via surveys, analyzing other datasets such as income data)</a:t>
            </a:r>
          </a:p>
          <a:p>
            <a:endParaRPr lang="en-US" dirty="0"/>
          </a:p>
          <a:p>
            <a:r>
              <a:rPr lang="en-US" dirty="0"/>
              <a:t>Some examples of public datasets related to wages:</a:t>
            </a:r>
          </a:p>
          <a:p>
            <a:r>
              <a:rPr lang="en-US" dirty="0"/>
              <a:t>ISLR2 Library:</a:t>
            </a:r>
          </a:p>
          <a:p>
            <a:pPr marL="171450" indent="-171450">
              <a:buFontTx/>
              <a:buChar char="-"/>
            </a:pPr>
            <a:r>
              <a:rPr lang="en-US" dirty="0"/>
              <a:t>1.11 Datasets provided in the ISLR2 package: https://r4ds.github.io/bookclub-islr/datasets-provided-in-the-islr2-package.html</a:t>
            </a:r>
          </a:p>
          <a:p>
            <a:pPr marL="171450" indent="-171450">
              <a:buFontTx/>
              <a:buChar char="-"/>
            </a:pPr>
            <a:r>
              <a:rPr lang="en-US" dirty="0"/>
              <a:t>Wage Dataset: https://github.com/JWarmenhoven/ISLR-python/blob/master/Notebooks/Data/Wage.csv</a:t>
            </a:r>
          </a:p>
          <a:p>
            <a:endParaRPr lang="en-US" dirty="0"/>
          </a:p>
          <a:p>
            <a:r>
              <a:rPr lang="en-US" dirty="0"/>
              <a:t>Kaggle Data Science Survey Notebooks:</a:t>
            </a:r>
          </a:p>
          <a:p>
            <a:pPr marL="171450" indent="-171450">
              <a:buFontTx/>
              <a:buChar char="-"/>
            </a:pPr>
            <a:r>
              <a:rPr lang="en-US" dirty="0"/>
              <a:t>Notebook Submissions: https://www.kaggle.com/competitions/kaggle-survey-2019/code?competitionId=16394&amp;sortBy=voteCount</a:t>
            </a:r>
          </a:p>
          <a:p>
            <a:pPr marL="171450" indent="-171450">
              <a:buFontTx/>
              <a:buChar char="-"/>
            </a:pPr>
            <a:r>
              <a:rPr lang="en-US" dirty="0"/>
              <a:t>Geek Girls Rising Myth or Reality: https://www.kaggle.com/code/parulpandey/geek-girls-rising-myth-or-reality</a:t>
            </a:r>
          </a:p>
          <a:p>
            <a:pPr marL="171450" indent="-171450">
              <a:buFontTx/>
              <a:buChar char="-"/>
            </a:pPr>
            <a:r>
              <a:rPr lang="en-US" dirty="0"/>
              <a:t>Spending For MS In Data Science Worth It: https://www.kaggle.com/code/shivamb/spending-for-ms-in-data-science-worth-it</a:t>
            </a:r>
          </a:p>
          <a:p>
            <a:pPr marL="171450" indent="-171450">
              <a:buFontTx/>
              <a:buChar char="-"/>
            </a:pPr>
            <a:r>
              <a:rPr lang="en-US" dirty="0"/>
              <a:t>A Guide for Aspiring Data Scientists: https://www.kaggle.com/code/ibtesama/a-guide-for-aspiring-data-scientists</a:t>
            </a:r>
          </a:p>
          <a:p>
            <a:pPr marL="171450" indent="-171450">
              <a:buFontTx/>
              <a:buChar char="-"/>
            </a:pPr>
            <a:r>
              <a:rPr lang="en-US" dirty="0"/>
              <a:t>Kaggle Survey 2022 Pay Data: https://github.com/jill-data/Kaggle-survey-2022-DV/tree/main/data</a:t>
            </a:r>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2</a:t>
            </a:fld>
            <a:endParaRPr lang="en-US"/>
          </a:p>
        </p:txBody>
      </p:sp>
    </p:spTree>
    <p:extLst>
      <p:ext uri="{BB962C8B-B14F-4D97-AF65-F5344CB8AC3E}">
        <p14:creationId xmlns:p14="http://schemas.microsoft.com/office/powerpoint/2010/main" val="1421845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12</a:t>
            </a:fld>
            <a:endParaRPr lang="en-US"/>
          </a:p>
        </p:txBody>
      </p:sp>
    </p:spTree>
    <p:extLst>
      <p:ext uri="{BB962C8B-B14F-4D97-AF65-F5344CB8AC3E}">
        <p14:creationId xmlns:p14="http://schemas.microsoft.com/office/powerpoint/2010/main" val="1009446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many cases mixing disparate data sources may cause issues like this. In this case the definition of duration for a TV Show is different from a Movie.</a:t>
            </a:r>
          </a:p>
        </p:txBody>
      </p:sp>
      <p:sp>
        <p:nvSpPr>
          <p:cNvPr id="4" name="Slide Number Placeholder 3"/>
          <p:cNvSpPr>
            <a:spLocks noGrp="1"/>
          </p:cNvSpPr>
          <p:nvPr>
            <p:ph type="sldNum" sz="quarter" idx="5"/>
          </p:nvPr>
        </p:nvSpPr>
        <p:spPr/>
        <p:txBody>
          <a:bodyPr/>
          <a:lstStyle/>
          <a:p>
            <a:fld id="{99ACE239-B48A-46FA-8CB8-B0E577D13C99}" type="slidenum">
              <a:rPr lang="en-US" smtClean="0"/>
              <a:t>13</a:t>
            </a:fld>
            <a:endParaRPr lang="en-US"/>
          </a:p>
        </p:txBody>
      </p:sp>
    </p:spTree>
    <p:extLst>
      <p:ext uri="{BB962C8B-B14F-4D97-AF65-F5344CB8AC3E}">
        <p14:creationId xmlns:p14="http://schemas.microsoft.com/office/powerpoint/2010/main" val="1633095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*Asterisks are hypothetical examples.</a:t>
            </a:r>
          </a:p>
          <a:p>
            <a:r>
              <a:rPr lang="en-US" dirty="0"/>
              <a:t>Fixing issues in text (e.g., special characters) sometimes is very challenging.</a:t>
            </a:r>
          </a:p>
        </p:txBody>
      </p:sp>
      <p:sp>
        <p:nvSpPr>
          <p:cNvPr id="4" name="Slide Number Placeholder 3"/>
          <p:cNvSpPr>
            <a:spLocks noGrp="1"/>
          </p:cNvSpPr>
          <p:nvPr>
            <p:ph type="sldNum" sz="quarter" idx="5"/>
          </p:nvPr>
        </p:nvSpPr>
        <p:spPr/>
        <p:txBody>
          <a:bodyPr/>
          <a:lstStyle/>
          <a:p>
            <a:fld id="{99ACE239-B48A-46FA-8CB8-B0E577D13C99}" type="slidenum">
              <a:rPr lang="en-US" smtClean="0"/>
              <a:t>14</a:t>
            </a:fld>
            <a:endParaRPr lang="en-US"/>
          </a:p>
        </p:txBody>
      </p:sp>
    </p:spTree>
    <p:extLst>
      <p:ext uri="{BB962C8B-B14F-4D97-AF65-F5344CB8AC3E}">
        <p14:creationId xmlns:p14="http://schemas.microsoft.com/office/powerpoint/2010/main" val="3570719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Estimated education in years is calculated from Education column and the following assumptions:</a:t>
            </a:r>
          </a:p>
          <a:p>
            <a:pPr marL="171450" indent="-171450">
              <a:buFontTx/>
              <a:buChar char="-"/>
            </a:pPr>
            <a:r>
              <a:rPr lang="en-US" dirty="0"/>
              <a:t>"1. &lt; HS Grad", 10</a:t>
            </a:r>
          </a:p>
          <a:p>
            <a:pPr marL="171450" indent="-171450">
              <a:buFontTx/>
              <a:buChar char="-"/>
            </a:pPr>
            <a:r>
              <a:rPr lang="en-US" dirty="0"/>
              <a:t>“2. HS Grad", 12</a:t>
            </a:r>
          </a:p>
          <a:p>
            <a:pPr marL="171450" indent="-171450">
              <a:buFontTx/>
              <a:buChar char="-"/>
            </a:pPr>
            <a:r>
              <a:rPr lang="en-US" dirty="0"/>
              <a:t>"3. Some College", 14</a:t>
            </a:r>
          </a:p>
          <a:p>
            <a:pPr marL="171450" indent="-171450">
              <a:buFontTx/>
              <a:buChar char="-"/>
            </a:pPr>
            <a:r>
              <a:rPr lang="en-US" dirty="0"/>
              <a:t>“4. College Grad", 16</a:t>
            </a:r>
          </a:p>
          <a:p>
            <a:pPr marL="171450" indent="-171450">
              <a:buFontTx/>
              <a:buChar char="-"/>
            </a:pPr>
            <a:r>
              <a:rPr lang="en-US" dirty="0"/>
              <a:t>"5. Advanced Degree", 20</a:t>
            </a:r>
          </a:p>
          <a:p>
            <a:pPr marL="171450" indent="-171450">
              <a:buFontTx/>
              <a:buChar char="-"/>
            </a:pPr>
            <a:endParaRPr lang="en-US" dirty="0"/>
          </a:p>
          <a:p>
            <a:pPr marL="0" indent="0">
              <a:buFontTx/>
              <a:buNone/>
            </a:pPr>
            <a:r>
              <a:rPr lang="en-US" dirty="0"/>
              <a:t>Estimated experience is calculated from Age minus Estimated Education years.</a:t>
            </a:r>
          </a:p>
        </p:txBody>
      </p:sp>
      <p:sp>
        <p:nvSpPr>
          <p:cNvPr id="4" name="Slide Number Placeholder 3"/>
          <p:cNvSpPr>
            <a:spLocks noGrp="1"/>
          </p:cNvSpPr>
          <p:nvPr>
            <p:ph type="sldNum" sz="quarter" idx="5"/>
          </p:nvPr>
        </p:nvSpPr>
        <p:spPr/>
        <p:txBody>
          <a:bodyPr/>
          <a:lstStyle/>
          <a:p>
            <a:fld id="{99ACE239-B48A-46FA-8CB8-B0E577D13C99}" type="slidenum">
              <a:rPr lang="en-US" smtClean="0"/>
              <a:t>15</a:t>
            </a:fld>
            <a:endParaRPr lang="en-US"/>
          </a:p>
        </p:txBody>
      </p:sp>
    </p:spTree>
    <p:extLst>
      <p:ext uri="{BB962C8B-B14F-4D97-AF65-F5344CB8AC3E}">
        <p14:creationId xmlns:p14="http://schemas.microsoft.com/office/powerpoint/2010/main" val="685620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Amount of data is dependent on what you want to do.</a:t>
            </a:r>
          </a:p>
          <a:p>
            <a:endParaRPr lang="en-US" dirty="0"/>
          </a:p>
          <a:p>
            <a:r>
              <a:rPr lang="en-US" dirty="0"/>
              <a:t>Not having enough data may cause several issues: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Data balance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Sample data may not be representative of the population.</a:t>
            </a:r>
          </a:p>
          <a:p>
            <a:pPr marL="171450" indent="-171450">
              <a:buFontTx/>
              <a:buChar char="-"/>
            </a:pPr>
            <a:r>
              <a:rPr lang="en-US" dirty="0"/>
              <a:t>Error may skew the data.</a:t>
            </a:r>
          </a:p>
          <a:p>
            <a:pPr marL="171450" indent="-171450">
              <a:buFontTx/>
              <a:buChar char="-"/>
            </a:pPr>
            <a:r>
              <a:rPr lang="en-US" dirty="0"/>
              <a:t>Will not have enough data to reliably train/test a ML model.</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16</a:t>
            </a:fld>
            <a:endParaRPr lang="en-US"/>
          </a:p>
        </p:txBody>
      </p:sp>
    </p:spTree>
    <p:extLst>
      <p:ext uri="{BB962C8B-B14F-4D97-AF65-F5344CB8AC3E}">
        <p14:creationId xmlns:p14="http://schemas.microsoft.com/office/powerpoint/2010/main" val="2462976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classification problem I have labeled data (e.g., in this case data points A, B, and C in a 2-dimensional scatter plot) I want to label new records (e.g., new data points) in one of the three labels.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Labels can be anything typically categorical values (A, B or C, or Bad, Good, Very Good, or a score numbers 1 through 10).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no correct or wrong answer. There may be different logical explanations on how you get to your conclusion. Conclusions may be the same when using different methods or they may be different.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Survey: “Which point/label is most similar to point D?” A, B, or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Survey: “Which point/label is least similar to point D?” A, B, or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Survey: “Which label should I apply?” A, B, or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Open mic question: “How did you come up to the conclusion?”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B2ABC24-3D04-4B00-AC36-F8B21393E9F2}" type="slidenum">
              <a:rPr lang="en-US" smtClean="0"/>
              <a:t>18</a:t>
            </a:fld>
            <a:endParaRPr lang="en-US"/>
          </a:p>
        </p:txBody>
      </p:sp>
    </p:spTree>
    <p:extLst>
      <p:ext uri="{BB962C8B-B14F-4D97-AF65-F5344CB8AC3E}">
        <p14:creationId xmlns:p14="http://schemas.microsoft.com/office/powerpoint/2010/main" val="2561935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Cosine Function in MS Excel: https://support.microsoft.com/en-us/office/cos-function-0fb808a5-95d6-4553-8148-22aebdce5f05</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21</a:t>
            </a:fld>
            <a:endParaRPr lang="en-US"/>
          </a:p>
        </p:txBody>
      </p:sp>
    </p:spTree>
    <p:extLst>
      <p:ext uri="{BB962C8B-B14F-4D97-AF65-F5344CB8AC3E}">
        <p14:creationId xmlns:p14="http://schemas.microsoft.com/office/powerpoint/2010/main" val="33432307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ethical frameworks that discuss ethical principles and considerations. The slides here present general and notable goals, principles, and considerations. AI Algorithms can be setup to automatically make decisions. Because of this and many other things there are many ethical precautions and principles that we should be following.</a:t>
            </a:r>
          </a:p>
        </p:txBody>
      </p:sp>
      <p:sp>
        <p:nvSpPr>
          <p:cNvPr id="4" name="Slide Number Placeholder 3"/>
          <p:cNvSpPr>
            <a:spLocks noGrp="1"/>
          </p:cNvSpPr>
          <p:nvPr>
            <p:ph type="sldNum" sz="quarter" idx="5"/>
          </p:nvPr>
        </p:nvSpPr>
        <p:spPr/>
        <p:txBody>
          <a:bodyPr/>
          <a:lstStyle/>
          <a:p>
            <a:fld id="{99ACE239-B48A-46FA-8CB8-B0E577D13C99}" type="slidenum">
              <a:rPr lang="en-US" smtClean="0"/>
              <a:t>23</a:t>
            </a:fld>
            <a:endParaRPr lang="en-US"/>
          </a:p>
        </p:txBody>
      </p:sp>
    </p:spTree>
    <p:extLst>
      <p:ext uri="{BB962C8B-B14F-4D97-AF65-F5344CB8AC3E}">
        <p14:creationId xmlns:p14="http://schemas.microsoft.com/office/powerpoint/2010/main" val="4082562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can tell me or describe what this graph, chart or plot is and represents?</a:t>
            </a:r>
          </a:p>
          <a:p>
            <a:endParaRPr lang="en-US" dirty="0"/>
          </a:p>
          <a:p>
            <a:r>
              <a:rPr lang="en-US" dirty="0"/>
              <a:t>3000 rows of data or records of wage data. Includes the following features year, age, sex, marital status, race, education, region, job class, health, health insurance, log wage, wage. Derived features included estimated education in years, estimated experience, and transforming education data to show the scatter plot with education categories. See the “Wage.xlsx” in the sample data folder.</a:t>
            </a:r>
          </a:p>
        </p:txBody>
      </p:sp>
      <p:sp>
        <p:nvSpPr>
          <p:cNvPr id="4" name="Slide Number Placeholder 3"/>
          <p:cNvSpPr>
            <a:spLocks noGrp="1"/>
          </p:cNvSpPr>
          <p:nvPr>
            <p:ph type="sldNum" sz="quarter" idx="5"/>
          </p:nvPr>
        </p:nvSpPr>
        <p:spPr/>
        <p:txBody>
          <a:bodyPr/>
          <a:lstStyle/>
          <a:p>
            <a:fld id="{99ACE239-B48A-46FA-8CB8-B0E577D13C99}" type="slidenum">
              <a:rPr lang="en-US" smtClean="0"/>
              <a:t>3</a:t>
            </a:fld>
            <a:endParaRPr lang="en-US"/>
          </a:p>
        </p:txBody>
      </p:sp>
    </p:spTree>
    <p:extLst>
      <p:ext uri="{BB962C8B-B14F-4D97-AF65-F5344CB8AC3E}">
        <p14:creationId xmlns:p14="http://schemas.microsoft.com/office/powerpoint/2010/main" val="3688860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data before but now added the education.</a:t>
            </a:r>
          </a:p>
          <a:p>
            <a:endParaRPr lang="en-US" dirty="0"/>
          </a:p>
          <a:p>
            <a:r>
              <a:rPr lang="en-US" dirty="0"/>
              <a:t>Do we expect that higher education will result in higher annual wage?</a:t>
            </a:r>
          </a:p>
          <a:p>
            <a:r>
              <a:rPr lang="en-US" dirty="0"/>
              <a:t>Is this always the case? </a:t>
            </a:r>
          </a:p>
          <a:p>
            <a:endParaRPr lang="en-US" dirty="0"/>
          </a:p>
          <a:p>
            <a:r>
              <a:rPr lang="en-US" dirty="0"/>
              <a:t>We expect that on average higher education should result in higher wage.</a:t>
            </a:r>
          </a:p>
          <a:p>
            <a:endParaRPr lang="en-US" dirty="0"/>
          </a:p>
          <a:p>
            <a:r>
              <a:rPr lang="en-US" dirty="0"/>
              <a:t>A few observations:</a:t>
            </a:r>
          </a:p>
          <a:p>
            <a:pPr marL="171450" indent="-171450">
              <a:buFontTx/>
              <a:buChar char="-"/>
            </a:pPr>
            <a:r>
              <a:rPr lang="en-US" dirty="0"/>
              <a:t>Some HS Grads earn as much if not more than those with advanced degrees.</a:t>
            </a:r>
          </a:p>
          <a:p>
            <a:pPr marL="171450" indent="-171450">
              <a:buFontTx/>
              <a:buChar char="-"/>
            </a:pPr>
            <a:r>
              <a:rPr lang="en-US" dirty="0"/>
              <a:t>Note that HS Grad has data points in both ends.</a:t>
            </a:r>
          </a:p>
          <a:p>
            <a:pPr marL="171450" indent="-171450">
              <a:buFontTx/>
              <a:buChar char="-"/>
            </a:pPr>
            <a:r>
              <a:rPr lang="en-US" dirty="0"/>
              <a:t>Would this be representative of a population? May be yes, maybe not. If not, what can we do about it? Could we collect more data?</a:t>
            </a:r>
          </a:p>
          <a:p>
            <a:pPr marL="171450" indent="-171450">
              <a:buFontTx/>
              <a:buChar char="-"/>
            </a:pPr>
            <a:r>
              <a:rPr lang="en-US" dirty="0"/>
              <a:t>What do we expect on average? Does higher education mean higher pay?</a:t>
            </a:r>
          </a:p>
          <a:p>
            <a:pPr marL="171450" indent="-171450">
              <a:buFontTx/>
              <a:buChar char="-"/>
            </a:pPr>
            <a:endParaRPr lang="en-US" dirty="0"/>
          </a:p>
          <a:p>
            <a:pPr marL="0" indent="0">
              <a:buFontTx/>
              <a:buNone/>
            </a:pPr>
            <a:r>
              <a:rPr lang="en-US" dirty="0"/>
              <a:t>Let’s look at the two extremes, &lt;HS and Advanced Degrees.</a:t>
            </a:r>
          </a:p>
          <a:p>
            <a:pPr marL="0" indent="0">
              <a:buFontTx/>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Simpsons paradox may be observed in some of these clusters or groups of data and is a reason why analysis of different groups is also important.</a:t>
            </a:r>
          </a:p>
          <a:p>
            <a:pPr marL="0" indent="0">
              <a:buFontTx/>
              <a:buNone/>
            </a:pPr>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4</a:t>
            </a:fld>
            <a:endParaRPr lang="en-US"/>
          </a:p>
        </p:txBody>
      </p:sp>
    </p:spTree>
    <p:extLst>
      <p:ext uri="{BB962C8B-B14F-4D97-AF65-F5344CB8AC3E}">
        <p14:creationId xmlns:p14="http://schemas.microsoft.com/office/powerpoint/2010/main" val="765653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average we expect that higher education may translate to higher wage but may not always be the case.</a:t>
            </a:r>
          </a:p>
          <a:p>
            <a:endParaRPr lang="en-US" dirty="0"/>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5</a:t>
            </a:fld>
            <a:endParaRPr lang="en-US"/>
          </a:p>
        </p:txBody>
      </p:sp>
    </p:spTree>
    <p:extLst>
      <p:ext uri="{BB962C8B-B14F-4D97-AF65-F5344CB8AC3E}">
        <p14:creationId xmlns:p14="http://schemas.microsoft.com/office/powerpoint/2010/main" val="1579363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total average annual wage vs. estimated years of experience.</a:t>
            </a:r>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6</a:t>
            </a:fld>
            <a:endParaRPr lang="en-US"/>
          </a:p>
        </p:txBody>
      </p:sp>
    </p:spTree>
    <p:extLst>
      <p:ext uri="{BB962C8B-B14F-4D97-AF65-F5344CB8AC3E}">
        <p14:creationId xmlns:p14="http://schemas.microsoft.com/office/powerpoint/2010/main" val="1696563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does this tell me?</a:t>
            </a:r>
          </a:p>
          <a:p>
            <a:endParaRPr lang="en-US" dirty="0"/>
          </a:p>
          <a:p>
            <a:r>
              <a:rPr lang="en-US" dirty="0"/>
              <a:t>Any thoughts on why pay may go down after approximately 40 years of age?</a:t>
            </a:r>
          </a:p>
          <a:p>
            <a:r>
              <a:rPr lang="en-US" dirty="0"/>
              <a:t>This could be due to a multitude of reasons including but not limited:</a:t>
            </a:r>
          </a:p>
          <a:p>
            <a:pPr marL="171450" indent="-171450">
              <a:buFontTx/>
              <a:buChar char="-"/>
            </a:pPr>
            <a:r>
              <a:rPr lang="en-US" dirty="0"/>
              <a:t>At more experience people may focus more job flexibilities or benefits rather than on pay.</a:t>
            </a:r>
          </a:p>
          <a:p>
            <a:pPr marL="171450" indent="-171450">
              <a:buFontTx/>
              <a:buChar char="-"/>
            </a:pPr>
            <a:r>
              <a:rPr lang="en-US" dirty="0"/>
              <a:t>At more experience people may focus on reduced hours when approaching retirement.</a:t>
            </a:r>
          </a:p>
          <a:p>
            <a:pPr marL="0" indent="0">
              <a:buFontTx/>
              <a:buNone/>
            </a:pPr>
            <a:endParaRPr lang="en-US" dirty="0"/>
          </a:p>
          <a:p>
            <a:pPr marL="0" indent="0">
              <a:buFontTx/>
              <a:buNone/>
            </a:pPr>
            <a:r>
              <a:rPr lang="en-US" dirty="0"/>
              <a:t>Could this be related to the amount of data that we have? </a:t>
            </a:r>
          </a:p>
          <a:p>
            <a:pPr marL="171450" indent="-171450">
              <a:buFontTx/>
              <a:buChar char="-"/>
            </a:pPr>
            <a:r>
              <a:rPr lang="en-US" dirty="0"/>
              <a:t>Perhaps the data at higher estimated years of experience may not be enough or representative of the population?</a:t>
            </a:r>
          </a:p>
          <a:p>
            <a:pPr marL="171450" indent="-171450">
              <a:buFontTx/>
              <a:buChar char="-"/>
            </a:pPr>
            <a:r>
              <a:rPr lang="en-US" dirty="0"/>
              <a:t>People at higher levels of wage retire earlier and we do not have data at the higher spectrum of estimated years of experience?  Higher wage jobs may have more benefits like pensions, or retirement savings plans.</a:t>
            </a:r>
          </a:p>
          <a:p>
            <a:pPr marL="171450" indent="-171450">
              <a:buFontTx/>
              <a:buChar char="-"/>
            </a:pPr>
            <a:r>
              <a:rPr lang="en-US" dirty="0"/>
              <a:t>Or the opposite, people with lower wages having to retire later and we have more data with people with higher experience and less pay at higher estimated years of experience?</a:t>
            </a:r>
          </a:p>
          <a:p>
            <a:pPr marL="0" indent="0">
              <a:buFontTx/>
              <a:buNone/>
            </a:pPr>
            <a:endParaRPr lang="en-US" dirty="0"/>
          </a:p>
          <a:p>
            <a:pPr marL="0" indent="0">
              <a:buFontTx/>
              <a:buNone/>
            </a:pPr>
            <a:r>
              <a:rPr lang="en-US" dirty="0"/>
              <a:t>Some of these observations may be addressed in the documentation of the dataset. If it is not documented, it is a source of uncertainty in any study that utilizes the data. The important thing is to document these observations.</a:t>
            </a:r>
          </a:p>
          <a:p>
            <a:pPr marL="0" indent="0">
              <a:buFontTx/>
              <a:buNone/>
            </a:pPr>
            <a:endParaRPr lang="en-US" dirty="0"/>
          </a:p>
          <a:p>
            <a:pPr marL="0" indent="0">
              <a:buFontTx/>
              <a:buNone/>
            </a:pPr>
            <a:r>
              <a:rPr lang="en-US" dirty="0"/>
              <a:t>Once we have documented potential issues, we need to explore various models that we could utilize to model and predict annual wage based on the estimated years of experience. Let’s look at a few.</a:t>
            </a:r>
          </a:p>
        </p:txBody>
      </p:sp>
      <p:sp>
        <p:nvSpPr>
          <p:cNvPr id="4" name="Slide Number Placeholder 3"/>
          <p:cNvSpPr>
            <a:spLocks noGrp="1"/>
          </p:cNvSpPr>
          <p:nvPr>
            <p:ph type="sldNum" sz="quarter" idx="5"/>
          </p:nvPr>
        </p:nvSpPr>
        <p:spPr/>
        <p:txBody>
          <a:bodyPr/>
          <a:lstStyle/>
          <a:p>
            <a:fld id="{99ACE239-B48A-46FA-8CB8-B0E577D13C99}" type="slidenum">
              <a:rPr lang="en-US" smtClean="0"/>
              <a:t>7</a:t>
            </a:fld>
            <a:endParaRPr lang="en-US"/>
          </a:p>
        </p:txBody>
      </p:sp>
    </p:spTree>
    <p:extLst>
      <p:ext uri="{BB962C8B-B14F-4D97-AF65-F5344CB8AC3E}">
        <p14:creationId xmlns:p14="http://schemas.microsoft.com/office/powerpoint/2010/main" val="989227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Linear Regression Model fitted on the data.</a:t>
            </a:r>
          </a:p>
          <a:p>
            <a:endParaRPr lang="en-US" dirty="0"/>
          </a:p>
          <a:p>
            <a:r>
              <a:rPr lang="en-US" dirty="0"/>
              <a:t>Do you think this is a good model? What about at the tail ends?</a:t>
            </a:r>
          </a:p>
          <a:p>
            <a:endParaRPr lang="en-US" dirty="0"/>
          </a:p>
          <a:p>
            <a:r>
              <a:rPr lang="en-US" dirty="0"/>
              <a:t>Note that the trend using the raw data and linear regression seems to imply that there is a slight increase of annual wage as estimated years of experience increases while here (using the average) seems to imply that the annual wage decreases as estimated years of experience increases.</a:t>
            </a:r>
          </a:p>
        </p:txBody>
      </p:sp>
      <p:sp>
        <p:nvSpPr>
          <p:cNvPr id="4" name="Slide Number Placeholder 3"/>
          <p:cNvSpPr>
            <a:spLocks noGrp="1"/>
          </p:cNvSpPr>
          <p:nvPr>
            <p:ph type="sldNum" sz="quarter" idx="5"/>
          </p:nvPr>
        </p:nvSpPr>
        <p:spPr/>
        <p:txBody>
          <a:bodyPr/>
          <a:lstStyle/>
          <a:p>
            <a:fld id="{99ACE239-B48A-46FA-8CB8-B0E577D13C99}" type="slidenum">
              <a:rPr lang="en-US" smtClean="0"/>
              <a:t>8</a:t>
            </a:fld>
            <a:endParaRPr lang="en-US"/>
          </a:p>
        </p:txBody>
      </p:sp>
    </p:spTree>
    <p:extLst>
      <p:ext uri="{BB962C8B-B14F-4D97-AF65-F5344CB8AC3E}">
        <p14:creationId xmlns:p14="http://schemas.microsoft.com/office/powerpoint/2010/main" val="3610010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Polynomial order of 2 model fitted on the data.</a:t>
            </a:r>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9</a:t>
            </a:fld>
            <a:endParaRPr lang="en-US"/>
          </a:p>
        </p:txBody>
      </p:sp>
    </p:spTree>
    <p:extLst>
      <p:ext uri="{BB962C8B-B14F-4D97-AF65-F5344CB8AC3E}">
        <p14:creationId xmlns:p14="http://schemas.microsoft.com/office/powerpoint/2010/main" val="1185017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model fit the data better? Linear or Polynomial Order of 2?</a:t>
            </a:r>
          </a:p>
          <a:p>
            <a:endParaRPr lang="en-US" dirty="0"/>
          </a:p>
          <a:p>
            <a:r>
              <a:rPr lang="en-US" dirty="0"/>
              <a:t>We can look at the R2 value. Typically, the higher the R2 value the better the model fits the data. Typically, good values of R2 are 0.7 or above but varies by industry. A value of 0.7 means that 70% of the data variance is explained by the model.</a:t>
            </a:r>
          </a:p>
          <a:p>
            <a:endParaRPr lang="en-US" dirty="0"/>
          </a:p>
          <a:p>
            <a:r>
              <a:rPr lang="en-US" dirty="0"/>
              <a:t>However, this model does not take into consideration other variables that may affect pay as it is developed using the total average for all groups. To address this, we could develop a multi-variable model or develop a model for each specific situation (e.g., for each level of education). However, the latter may become complicated. Regression models are the simpler of machine learning models and there are many other mathematical models that can be used.</a:t>
            </a:r>
          </a:p>
          <a:p>
            <a:endParaRPr lang="en-US" dirty="0"/>
          </a:p>
        </p:txBody>
      </p:sp>
      <p:sp>
        <p:nvSpPr>
          <p:cNvPr id="4" name="Slide Number Placeholder 3"/>
          <p:cNvSpPr>
            <a:spLocks noGrp="1"/>
          </p:cNvSpPr>
          <p:nvPr>
            <p:ph type="sldNum" sz="quarter" idx="5"/>
          </p:nvPr>
        </p:nvSpPr>
        <p:spPr/>
        <p:txBody>
          <a:bodyPr/>
          <a:lstStyle/>
          <a:p>
            <a:fld id="{99ACE239-B48A-46FA-8CB8-B0E577D13C99}" type="slidenum">
              <a:rPr lang="en-US" smtClean="0"/>
              <a:t>10</a:t>
            </a:fld>
            <a:endParaRPr lang="en-US"/>
          </a:p>
        </p:txBody>
      </p:sp>
    </p:spTree>
    <p:extLst>
      <p:ext uri="{BB962C8B-B14F-4D97-AF65-F5344CB8AC3E}">
        <p14:creationId xmlns:p14="http://schemas.microsoft.com/office/powerpoint/2010/main" val="21849367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5.jpg"/><Relationship Id="rId4" Type="http://schemas.openxmlformats.org/officeDocument/2006/relationships/image" Target="../media/image4.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CD2E6-306A-1927-7159-5A64884812F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F6E759-7E65-A15C-3952-5F56493EECE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BD132F40-DDF2-9180-B509-696B22C51180}"/>
              </a:ext>
            </a:extLst>
          </p:cNvPr>
          <p:cNvSpPr>
            <a:spLocks noGrp="1"/>
          </p:cNvSpPr>
          <p:nvPr>
            <p:ph type="dt" sz="half" idx="10"/>
          </p:nvPr>
        </p:nvSpPr>
        <p:spPr/>
        <p:txBody>
          <a:bodyPr/>
          <a:lstStyle/>
          <a:p>
            <a:fld id="{FD6C8CAD-B077-417F-9CA6-ACE3DD7FAA77}" type="datetime1">
              <a:rPr lang="en-US" smtClean="0"/>
              <a:t>1/23/2025</a:t>
            </a:fld>
            <a:endParaRPr lang="en-US"/>
          </a:p>
        </p:txBody>
      </p:sp>
      <p:sp>
        <p:nvSpPr>
          <p:cNvPr id="5" name="Footer Placeholder 4">
            <a:extLst>
              <a:ext uri="{FF2B5EF4-FFF2-40B4-BE49-F238E27FC236}">
                <a16:creationId xmlns:a16="http://schemas.microsoft.com/office/drawing/2014/main" id="{50355B07-DDC0-AA98-DD50-1B89F34A72B1}"/>
              </a:ext>
            </a:extLst>
          </p:cNvPr>
          <p:cNvSpPr>
            <a:spLocks noGrp="1"/>
          </p:cNvSpPr>
          <p:nvPr>
            <p:ph type="ftr" sz="quarter" idx="11"/>
          </p:nvPr>
        </p:nvSpPr>
        <p:spPr/>
        <p:txBody>
          <a:bodyPr/>
          <a:lstStyle/>
          <a:p>
            <a:endParaRPr lang="en-US"/>
          </a:p>
        </p:txBody>
      </p:sp>
      <p:pic>
        <p:nvPicPr>
          <p:cNvPr id="9" name="Picture 8" descr="Abstract background of simple node and mesh">
            <a:extLst>
              <a:ext uri="{FF2B5EF4-FFF2-40B4-BE49-F238E27FC236}">
                <a16:creationId xmlns:a16="http://schemas.microsoft.com/office/drawing/2014/main" id="{3487C104-1EB4-F1F3-3FB2-59FB6F64D585}"/>
              </a:ext>
            </a:extLst>
          </p:cNvPr>
          <p:cNvPicPr>
            <a:picLocks noChangeAspect="1"/>
          </p:cNvPicPr>
          <p:nvPr userDrawn="1"/>
        </p:nvPicPr>
        <p:blipFill>
          <a:blip r:embed="rId2">
            <a:alphaModFix/>
            <a:extLst>
              <a:ext uri="{28A0092B-C50C-407E-A947-70E740481C1C}">
                <a14:useLocalDpi xmlns:a14="http://schemas.microsoft.com/office/drawing/2010/main" val="0"/>
              </a:ext>
            </a:extLst>
          </a:blip>
          <a:srcRect t="58181" b="8698"/>
          <a:stretch/>
        </p:blipFill>
        <p:spPr>
          <a:xfrm rot="5400000">
            <a:off x="5074177" y="2791525"/>
            <a:ext cx="6861346" cy="1278300"/>
          </a:xfrm>
          <a:prstGeom prst="rect">
            <a:avLst/>
          </a:prstGeom>
          <a:solidFill>
            <a:schemeClr val="tx1"/>
          </a:solidFill>
        </p:spPr>
      </p:pic>
      <p:sp>
        <p:nvSpPr>
          <p:cNvPr id="12" name="Rectangle 11">
            <a:extLst>
              <a:ext uri="{FF2B5EF4-FFF2-40B4-BE49-F238E27FC236}">
                <a16:creationId xmlns:a16="http://schemas.microsoft.com/office/drawing/2014/main" id="{7093AA3B-B252-DC9D-BC23-E56B5282E147}"/>
              </a:ext>
            </a:extLst>
          </p:cNvPr>
          <p:cNvSpPr/>
          <p:nvPr userDrawn="1"/>
        </p:nvSpPr>
        <p:spPr>
          <a:xfrm>
            <a:off x="7864677" y="4370"/>
            <a:ext cx="1279320" cy="6858000"/>
          </a:xfrm>
          <a:prstGeom prst="rect">
            <a:avLst/>
          </a:prstGeom>
          <a:gradFill>
            <a:gsLst>
              <a:gs pos="70000">
                <a:srgbClr val="FFFFFF">
                  <a:alpha val="50000"/>
                </a:srgbClr>
              </a:gs>
              <a:gs pos="10000">
                <a:schemeClr val="bg1"/>
              </a:gs>
              <a:gs pos="100000">
                <a:schemeClr val="bg1">
                  <a:alpha val="1000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B979478-D611-6B30-EE68-DD5559D5D6D9}"/>
              </a:ext>
            </a:extLst>
          </p:cNvPr>
          <p:cNvSpPr>
            <a:spLocks noGrp="1"/>
          </p:cNvSpPr>
          <p:nvPr>
            <p:ph type="sldNum" sz="quarter" idx="12"/>
          </p:nvPr>
        </p:nvSpPr>
        <p:spPr>
          <a:xfrm>
            <a:off x="6457950" y="6356351"/>
            <a:ext cx="1890403" cy="365125"/>
          </a:xfrm>
        </p:spPr>
        <p:txBody>
          <a:bodyPr/>
          <a:lstStyle/>
          <a:p>
            <a:fld id="{2D7A539D-362F-420C-9423-87CD827429DB}" type="slidenum">
              <a:rPr lang="en-US" smtClean="0"/>
              <a:t>‹#›</a:t>
            </a:fld>
            <a:endParaRPr lang="en-US" dirty="0"/>
          </a:p>
        </p:txBody>
      </p:sp>
    </p:spTree>
    <p:extLst>
      <p:ext uri="{BB962C8B-B14F-4D97-AF65-F5344CB8AC3E}">
        <p14:creationId xmlns:p14="http://schemas.microsoft.com/office/powerpoint/2010/main" val="1759057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D9BF5-4197-AB14-4312-B135A14B96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AF83AC-C8F0-6470-6C01-2BD3915A18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19CF2-1C78-D8C3-26A5-35D23C6E142C}"/>
              </a:ext>
            </a:extLst>
          </p:cNvPr>
          <p:cNvSpPr>
            <a:spLocks noGrp="1"/>
          </p:cNvSpPr>
          <p:nvPr>
            <p:ph type="dt" sz="half" idx="10"/>
          </p:nvPr>
        </p:nvSpPr>
        <p:spPr/>
        <p:txBody>
          <a:bodyPr/>
          <a:lstStyle/>
          <a:p>
            <a:fld id="{C878509E-D29B-4E1D-AD82-F1022683087A}" type="datetime1">
              <a:rPr lang="en-US" smtClean="0"/>
              <a:t>1/23/2025</a:t>
            </a:fld>
            <a:endParaRPr lang="en-US"/>
          </a:p>
        </p:txBody>
      </p:sp>
      <p:sp>
        <p:nvSpPr>
          <p:cNvPr id="5" name="Footer Placeholder 4">
            <a:extLst>
              <a:ext uri="{FF2B5EF4-FFF2-40B4-BE49-F238E27FC236}">
                <a16:creationId xmlns:a16="http://schemas.microsoft.com/office/drawing/2014/main" id="{281E135A-4C82-3F6E-F9BE-E2B7F6BE8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DA1116-48AA-D531-65C4-670D38F76759}"/>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5321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6BA9CD-B442-152A-9676-2E415572642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D2EBEF-E83D-912A-D543-43E2E812E65E}"/>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35E2CC-93BE-C97C-20A6-63918753FDBD}"/>
              </a:ext>
            </a:extLst>
          </p:cNvPr>
          <p:cNvSpPr>
            <a:spLocks noGrp="1"/>
          </p:cNvSpPr>
          <p:nvPr>
            <p:ph type="dt" sz="half" idx="10"/>
          </p:nvPr>
        </p:nvSpPr>
        <p:spPr/>
        <p:txBody>
          <a:bodyPr/>
          <a:lstStyle/>
          <a:p>
            <a:fld id="{8E7503B4-8857-45D2-A9BC-FE3090308513}" type="datetime1">
              <a:rPr lang="en-US" smtClean="0"/>
              <a:t>1/23/2025</a:t>
            </a:fld>
            <a:endParaRPr lang="en-US"/>
          </a:p>
        </p:txBody>
      </p:sp>
      <p:sp>
        <p:nvSpPr>
          <p:cNvPr id="5" name="Footer Placeholder 4">
            <a:extLst>
              <a:ext uri="{FF2B5EF4-FFF2-40B4-BE49-F238E27FC236}">
                <a16:creationId xmlns:a16="http://schemas.microsoft.com/office/drawing/2014/main" id="{3DCFDE53-1CA8-8256-3F25-ABB2E38F18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4EA2C-8DE0-6156-E10E-E9BA940D661D}"/>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641841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Graphs and plots layered on a blue digital screen">
            <a:extLst>
              <a:ext uri="{FF2B5EF4-FFF2-40B4-BE49-F238E27FC236}">
                <a16:creationId xmlns:a16="http://schemas.microsoft.com/office/drawing/2014/main" id="{67D03252-E3D7-1CE9-EDE9-17CC67A240AA}"/>
              </a:ext>
            </a:extLst>
          </p:cNvPr>
          <p:cNvPicPr>
            <a:picLocks noChangeAspect="1"/>
          </p:cNvPicPr>
          <p:nvPr userDrawn="1"/>
        </p:nvPicPr>
        <p:blipFill>
          <a:blip r:embed="rId2">
            <a:extLst>
              <a:ext uri="{28A0092B-C50C-407E-A947-70E740481C1C}">
                <a14:useLocalDpi xmlns:a14="http://schemas.microsoft.com/office/drawing/2010/main" val="0"/>
              </a:ext>
            </a:extLst>
          </a:blip>
          <a:srcRect t="7688" b="59225"/>
          <a:stretch/>
        </p:blipFill>
        <p:spPr>
          <a:xfrm>
            <a:off x="2481817" y="6445280"/>
            <a:ext cx="1645591" cy="408350"/>
          </a:xfrm>
          <a:prstGeom prst="rect">
            <a:avLst/>
          </a:prstGeom>
        </p:spPr>
      </p:pic>
      <p:pic>
        <p:nvPicPr>
          <p:cNvPr id="8" name="Picture 7" descr="Abstract background of blue mesh and nodes">
            <a:extLst>
              <a:ext uri="{FF2B5EF4-FFF2-40B4-BE49-F238E27FC236}">
                <a16:creationId xmlns:a16="http://schemas.microsoft.com/office/drawing/2014/main" id="{9406429A-960D-EE44-1205-89A9A499CFEF}"/>
              </a:ext>
            </a:extLst>
          </p:cNvPr>
          <p:cNvPicPr>
            <a:picLocks noChangeAspect="1"/>
          </p:cNvPicPr>
          <p:nvPr userDrawn="1"/>
        </p:nvPicPr>
        <p:blipFill>
          <a:blip r:embed="rId3">
            <a:extLst>
              <a:ext uri="{28A0092B-C50C-407E-A947-70E740481C1C}">
                <a14:useLocalDpi xmlns:a14="http://schemas.microsoft.com/office/drawing/2010/main" val="0"/>
              </a:ext>
            </a:extLst>
          </a:blip>
          <a:srcRect t="36055" b="27042"/>
          <a:stretch/>
        </p:blipFill>
        <p:spPr>
          <a:xfrm>
            <a:off x="514596" y="6445279"/>
            <a:ext cx="1967220" cy="408351"/>
          </a:xfrm>
          <a:prstGeom prst="rect">
            <a:avLst/>
          </a:prstGeom>
        </p:spPr>
      </p:pic>
      <p:pic>
        <p:nvPicPr>
          <p:cNvPr id="11" name="Picture 10" descr="Hand and arrows pointing up">
            <a:extLst>
              <a:ext uri="{FF2B5EF4-FFF2-40B4-BE49-F238E27FC236}">
                <a16:creationId xmlns:a16="http://schemas.microsoft.com/office/drawing/2014/main" id="{0A8FF06E-1B99-045F-6C2A-C9301D9F453C}"/>
              </a:ext>
            </a:extLst>
          </p:cNvPr>
          <p:cNvPicPr>
            <a:picLocks noChangeAspect="1"/>
          </p:cNvPicPr>
          <p:nvPr userDrawn="1"/>
        </p:nvPicPr>
        <p:blipFill>
          <a:blip r:embed="rId4">
            <a:extLst>
              <a:ext uri="{28A0092B-C50C-407E-A947-70E740481C1C}">
                <a14:useLocalDpi xmlns:a14="http://schemas.microsoft.com/office/drawing/2010/main" val="0"/>
              </a:ext>
            </a:extLst>
          </a:blip>
          <a:srcRect t="25209" b="11042"/>
          <a:stretch/>
        </p:blipFill>
        <p:spPr>
          <a:xfrm>
            <a:off x="4127408" y="6445280"/>
            <a:ext cx="1167282" cy="408350"/>
          </a:xfrm>
          <a:prstGeom prst="rect">
            <a:avLst/>
          </a:prstGeom>
        </p:spPr>
      </p:pic>
      <p:pic>
        <p:nvPicPr>
          <p:cNvPr id="16" name="Picture 15" descr="Blue digital binary data on a screen">
            <a:extLst>
              <a:ext uri="{FF2B5EF4-FFF2-40B4-BE49-F238E27FC236}">
                <a16:creationId xmlns:a16="http://schemas.microsoft.com/office/drawing/2014/main" id="{16F77E63-1CAA-A220-859A-6AE99A43A3CF}"/>
              </a:ext>
            </a:extLst>
          </p:cNvPr>
          <p:cNvPicPr>
            <a:picLocks noChangeAspect="1"/>
          </p:cNvPicPr>
          <p:nvPr userDrawn="1"/>
        </p:nvPicPr>
        <p:blipFill>
          <a:blip r:embed="rId5">
            <a:extLst>
              <a:ext uri="{28A0092B-C50C-407E-A947-70E740481C1C}">
                <a14:useLocalDpi xmlns:a14="http://schemas.microsoft.com/office/drawing/2010/main" val="0"/>
              </a:ext>
            </a:extLst>
          </a:blip>
          <a:srcRect t="54306" b="24878"/>
          <a:stretch/>
        </p:blipFill>
        <p:spPr>
          <a:xfrm>
            <a:off x="5292826" y="6445279"/>
            <a:ext cx="3487483" cy="408351"/>
          </a:xfrm>
          <a:prstGeom prst="rect">
            <a:avLst/>
          </a:prstGeom>
        </p:spPr>
      </p:pic>
      <p:sp>
        <p:nvSpPr>
          <p:cNvPr id="21" name="Rectangle 20">
            <a:extLst>
              <a:ext uri="{FF2B5EF4-FFF2-40B4-BE49-F238E27FC236}">
                <a16:creationId xmlns:a16="http://schemas.microsoft.com/office/drawing/2014/main" id="{2B9F4254-9529-C07E-6C25-AC40108ECD2D}"/>
              </a:ext>
            </a:extLst>
          </p:cNvPr>
          <p:cNvSpPr/>
          <p:nvPr userDrawn="1"/>
        </p:nvSpPr>
        <p:spPr>
          <a:xfrm>
            <a:off x="0" y="6436539"/>
            <a:ext cx="9092539" cy="417091"/>
          </a:xfrm>
          <a:prstGeom prst="rect">
            <a:avLst/>
          </a:prstGeom>
          <a:gradFill>
            <a:gsLst>
              <a:gs pos="92000">
                <a:srgbClr val="FFFFFF"/>
              </a:gs>
              <a:gs pos="52291">
                <a:srgbClr val="FFFFFF">
                  <a:alpha val="0"/>
                </a:srgbClr>
              </a:gs>
              <a:gs pos="8000">
                <a:srgbClr val="FFFFFF"/>
              </a:gs>
              <a:gs pos="0">
                <a:schemeClr val="bg1"/>
              </a:gs>
              <a:gs pos="100000">
                <a:schemeClr val="bg1"/>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C9E167-D5C4-AA0B-3AAC-E6353311D4E0}"/>
              </a:ext>
            </a:extLst>
          </p:cNvPr>
          <p:cNvSpPr>
            <a:spLocks noGrp="1"/>
          </p:cNvSpPr>
          <p:nvPr>
            <p:ph type="title"/>
          </p:nvPr>
        </p:nvSpPr>
        <p:spPr>
          <a:xfrm>
            <a:off x="628650" y="365127"/>
            <a:ext cx="7886700" cy="89365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48C361-2B09-A9DD-180F-80E22A83B947}"/>
              </a:ext>
            </a:extLst>
          </p:cNvPr>
          <p:cNvSpPr>
            <a:spLocks noGrp="1"/>
          </p:cNvSpPr>
          <p:nvPr>
            <p:ph idx="1"/>
          </p:nvPr>
        </p:nvSpPr>
        <p:spPr>
          <a:xfrm>
            <a:off x="628650" y="1338973"/>
            <a:ext cx="7886700" cy="4974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799CD9-57E6-3EE9-3DA0-E6071DE4D835}"/>
              </a:ext>
            </a:extLst>
          </p:cNvPr>
          <p:cNvSpPr>
            <a:spLocks noGrp="1"/>
          </p:cNvSpPr>
          <p:nvPr>
            <p:ph type="dt" sz="half" idx="10"/>
          </p:nvPr>
        </p:nvSpPr>
        <p:spPr/>
        <p:txBody>
          <a:bodyPr/>
          <a:lstStyle/>
          <a:p>
            <a:fld id="{DBB32362-B66B-451C-84DB-81320B8D3CC4}" type="datetime1">
              <a:rPr lang="en-US" smtClean="0"/>
              <a:t>1/23/2025</a:t>
            </a:fld>
            <a:endParaRPr lang="en-US" dirty="0"/>
          </a:p>
        </p:txBody>
      </p:sp>
      <p:sp>
        <p:nvSpPr>
          <p:cNvPr id="5" name="Footer Placeholder 4">
            <a:extLst>
              <a:ext uri="{FF2B5EF4-FFF2-40B4-BE49-F238E27FC236}">
                <a16:creationId xmlns:a16="http://schemas.microsoft.com/office/drawing/2014/main" id="{A285F6BF-1C65-839C-36B8-9BA7B45D7C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6EC0A48-8E84-CC5B-254B-D996E5EDD32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26696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C56C4-1D77-7457-58A0-ACAA3FB595DC}"/>
              </a:ext>
            </a:extLst>
          </p:cNvPr>
          <p:cNvSpPr>
            <a:spLocks noGrp="1"/>
          </p:cNvSpPr>
          <p:nvPr>
            <p:ph type="title"/>
          </p:nvPr>
        </p:nvSpPr>
        <p:spPr>
          <a:xfrm>
            <a:off x="623888" y="1709739"/>
            <a:ext cx="7886700" cy="2852737"/>
          </a:xfrm>
        </p:spPr>
        <p:txBody>
          <a:bodyPr anchor="ctr" anchorCtr="0"/>
          <a:lstStyle>
            <a:lvl1pPr algn="ctr">
              <a:defRPr sz="4500"/>
            </a:lvl1pPr>
          </a:lstStyle>
          <a:p>
            <a:r>
              <a:rPr lang="en-US"/>
              <a:t>Click to edit Master title style</a:t>
            </a:r>
          </a:p>
        </p:txBody>
      </p:sp>
      <p:sp>
        <p:nvSpPr>
          <p:cNvPr id="3" name="Text Placeholder 2">
            <a:extLst>
              <a:ext uri="{FF2B5EF4-FFF2-40B4-BE49-F238E27FC236}">
                <a16:creationId xmlns:a16="http://schemas.microsoft.com/office/drawing/2014/main" id="{E96B221C-26EB-173F-E424-846E56240179}"/>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0DE0B2-7EFA-991D-973D-9C7B076D1D86}"/>
              </a:ext>
            </a:extLst>
          </p:cNvPr>
          <p:cNvSpPr>
            <a:spLocks noGrp="1"/>
          </p:cNvSpPr>
          <p:nvPr>
            <p:ph type="dt" sz="half" idx="10"/>
          </p:nvPr>
        </p:nvSpPr>
        <p:spPr/>
        <p:txBody>
          <a:bodyPr/>
          <a:lstStyle/>
          <a:p>
            <a:fld id="{7C5F1058-21D7-4AF6-A63D-BC53DBDF414E}" type="datetime1">
              <a:rPr lang="en-US" smtClean="0"/>
              <a:t>1/23/2025</a:t>
            </a:fld>
            <a:endParaRPr lang="en-US"/>
          </a:p>
        </p:txBody>
      </p:sp>
      <p:sp>
        <p:nvSpPr>
          <p:cNvPr id="5" name="Footer Placeholder 4">
            <a:extLst>
              <a:ext uri="{FF2B5EF4-FFF2-40B4-BE49-F238E27FC236}">
                <a16:creationId xmlns:a16="http://schemas.microsoft.com/office/drawing/2014/main" id="{E13BCD20-A200-09A8-A4B4-6CC80B9B2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72942-566A-3F54-71AD-E54A00DA5F8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65958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4E2D-594F-CB04-DCC4-929B60ED81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1BB35C-CE30-19C7-D6D1-1F84C19B1016}"/>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20F618-57D4-6CB4-A39E-F794CB97E83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EF1C5D-C734-926A-6A5F-5AC76CF73687}"/>
              </a:ext>
            </a:extLst>
          </p:cNvPr>
          <p:cNvSpPr>
            <a:spLocks noGrp="1"/>
          </p:cNvSpPr>
          <p:nvPr>
            <p:ph type="dt" sz="half" idx="10"/>
          </p:nvPr>
        </p:nvSpPr>
        <p:spPr/>
        <p:txBody>
          <a:bodyPr/>
          <a:lstStyle/>
          <a:p>
            <a:fld id="{1FCC9E0C-5BE0-4EF5-ACF1-25586ED69853}" type="datetime1">
              <a:rPr lang="en-US" smtClean="0"/>
              <a:t>1/23/2025</a:t>
            </a:fld>
            <a:endParaRPr lang="en-US"/>
          </a:p>
        </p:txBody>
      </p:sp>
      <p:sp>
        <p:nvSpPr>
          <p:cNvPr id="6" name="Footer Placeholder 5">
            <a:extLst>
              <a:ext uri="{FF2B5EF4-FFF2-40B4-BE49-F238E27FC236}">
                <a16:creationId xmlns:a16="http://schemas.microsoft.com/office/drawing/2014/main" id="{4E3CDBA1-309C-70A0-A6BE-5ED8254AA9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CA4BC7-8AAA-6402-0465-038B9B8A4BD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532699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6A2C-5AA9-78B9-64E7-79E1A49A2985}"/>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98952A-F95F-75E4-B9F8-CFD51AAB169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D99E4AB-BF1D-F38B-2773-33B32EC53FF4}"/>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981052-0A8C-9725-124D-D5CF9C6390A7}"/>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B2A4D94-79AB-F1B8-A846-D981D9D1885C}"/>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CA7D74-BC6E-13AF-B3DE-DE2ED29FEF7D}"/>
              </a:ext>
            </a:extLst>
          </p:cNvPr>
          <p:cNvSpPr>
            <a:spLocks noGrp="1"/>
          </p:cNvSpPr>
          <p:nvPr>
            <p:ph type="dt" sz="half" idx="10"/>
          </p:nvPr>
        </p:nvSpPr>
        <p:spPr/>
        <p:txBody>
          <a:bodyPr/>
          <a:lstStyle/>
          <a:p>
            <a:fld id="{C0B420FA-874E-41F8-AED2-F061B1D6B7CB}" type="datetime1">
              <a:rPr lang="en-US" smtClean="0"/>
              <a:t>1/23/2025</a:t>
            </a:fld>
            <a:endParaRPr lang="en-US"/>
          </a:p>
        </p:txBody>
      </p:sp>
      <p:sp>
        <p:nvSpPr>
          <p:cNvPr id="8" name="Footer Placeholder 7">
            <a:extLst>
              <a:ext uri="{FF2B5EF4-FFF2-40B4-BE49-F238E27FC236}">
                <a16:creationId xmlns:a16="http://schemas.microsoft.com/office/drawing/2014/main" id="{37B7F6A6-F9B3-EEE6-433D-30891975C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99509E-E254-6FAF-6353-58DB907C732A}"/>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082746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85AA6-2AC3-3311-7309-68C24C27CF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1987C8-5C93-F0F9-4858-37A1CD832015}"/>
              </a:ext>
            </a:extLst>
          </p:cNvPr>
          <p:cNvSpPr>
            <a:spLocks noGrp="1"/>
          </p:cNvSpPr>
          <p:nvPr>
            <p:ph type="dt" sz="half" idx="10"/>
          </p:nvPr>
        </p:nvSpPr>
        <p:spPr/>
        <p:txBody>
          <a:bodyPr/>
          <a:lstStyle/>
          <a:p>
            <a:fld id="{467BCC0A-7F10-4B12-884D-ACD4DB04207D}" type="datetime1">
              <a:rPr lang="en-US" smtClean="0"/>
              <a:t>1/23/2025</a:t>
            </a:fld>
            <a:endParaRPr lang="en-US"/>
          </a:p>
        </p:txBody>
      </p:sp>
      <p:sp>
        <p:nvSpPr>
          <p:cNvPr id="4" name="Footer Placeholder 3">
            <a:extLst>
              <a:ext uri="{FF2B5EF4-FFF2-40B4-BE49-F238E27FC236}">
                <a16:creationId xmlns:a16="http://schemas.microsoft.com/office/drawing/2014/main" id="{DFE6A256-708C-3627-0725-122450414C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0DD88C-F505-27AB-D82B-A99FFC43C73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67896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59840-FCA8-7D81-BDB3-6B8F66E220E8}"/>
              </a:ext>
            </a:extLst>
          </p:cNvPr>
          <p:cNvSpPr>
            <a:spLocks noGrp="1"/>
          </p:cNvSpPr>
          <p:nvPr>
            <p:ph type="dt" sz="half" idx="10"/>
          </p:nvPr>
        </p:nvSpPr>
        <p:spPr/>
        <p:txBody>
          <a:bodyPr/>
          <a:lstStyle/>
          <a:p>
            <a:fld id="{76B95B5D-F9E1-455B-BD21-FE0CDC427291}" type="datetime1">
              <a:rPr lang="en-US" smtClean="0"/>
              <a:t>1/23/2025</a:t>
            </a:fld>
            <a:endParaRPr lang="en-US"/>
          </a:p>
        </p:txBody>
      </p:sp>
      <p:sp>
        <p:nvSpPr>
          <p:cNvPr id="3" name="Footer Placeholder 2">
            <a:extLst>
              <a:ext uri="{FF2B5EF4-FFF2-40B4-BE49-F238E27FC236}">
                <a16:creationId xmlns:a16="http://schemas.microsoft.com/office/drawing/2014/main" id="{53929624-B8D4-B5A5-67B5-027422576E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634B34-ACE4-8AB3-BDB9-B38AFD873AAE}"/>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83499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7812A-CA9E-D9C9-980A-89493ED91521}"/>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03B3F5E-CD58-19DD-2186-AE6CB4DD612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03C1AB-BE5D-3125-C7CE-3082A09AE0A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2A7BFE7-4C67-E06E-F16F-64295E289F02}"/>
              </a:ext>
            </a:extLst>
          </p:cNvPr>
          <p:cNvSpPr>
            <a:spLocks noGrp="1"/>
          </p:cNvSpPr>
          <p:nvPr>
            <p:ph type="dt" sz="half" idx="10"/>
          </p:nvPr>
        </p:nvSpPr>
        <p:spPr/>
        <p:txBody>
          <a:bodyPr/>
          <a:lstStyle/>
          <a:p>
            <a:fld id="{CF3EBDD2-FCE1-424C-AFF3-9FC8AC3DEBFC}" type="datetime1">
              <a:rPr lang="en-US" smtClean="0"/>
              <a:t>1/23/2025</a:t>
            </a:fld>
            <a:endParaRPr lang="en-US"/>
          </a:p>
        </p:txBody>
      </p:sp>
      <p:sp>
        <p:nvSpPr>
          <p:cNvPr id="6" name="Footer Placeholder 5">
            <a:extLst>
              <a:ext uri="{FF2B5EF4-FFF2-40B4-BE49-F238E27FC236}">
                <a16:creationId xmlns:a16="http://schemas.microsoft.com/office/drawing/2014/main" id="{FFD14187-0FD5-6629-3D4E-8916DF40B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7FF9DB-0000-41F7-5687-7E0B1BA53DA8}"/>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165968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0D4BB-BFD0-6844-F4EF-DFF2FD1941BC}"/>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178C131-14E1-EEA6-33B5-15DC9B89C60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A42FC1FB-24D7-D835-B6D4-E2BAD47DB1C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0B5F38D-1750-0C6A-D8DC-2B4FAE0E6F56}"/>
              </a:ext>
            </a:extLst>
          </p:cNvPr>
          <p:cNvSpPr>
            <a:spLocks noGrp="1"/>
          </p:cNvSpPr>
          <p:nvPr>
            <p:ph type="dt" sz="half" idx="10"/>
          </p:nvPr>
        </p:nvSpPr>
        <p:spPr/>
        <p:txBody>
          <a:bodyPr/>
          <a:lstStyle/>
          <a:p>
            <a:fld id="{03BF0772-EB44-476C-9468-E9DE119F3688}" type="datetime1">
              <a:rPr lang="en-US" smtClean="0"/>
              <a:t>1/23/2025</a:t>
            </a:fld>
            <a:endParaRPr lang="en-US"/>
          </a:p>
        </p:txBody>
      </p:sp>
      <p:sp>
        <p:nvSpPr>
          <p:cNvPr id="6" name="Footer Placeholder 5">
            <a:extLst>
              <a:ext uri="{FF2B5EF4-FFF2-40B4-BE49-F238E27FC236}">
                <a16:creationId xmlns:a16="http://schemas.microsoft.com/office/drawing/2014/main" id="{461445AA-1BA2-F61B-58EC-992D090E7E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4A4A5E-BC8E-E94C-DAEC-9416F43D1C8B}"/>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2048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534FC1-4DC2-E93B-C7A7-BB4AE2BA4FE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4A8CC6-0BBA-4BF6-E618-1EA6A9092EC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543F6D-9216-A482-7B3E-3C8F0D9499C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CF938BB5-9894-43C9-8B49-6950B2F77090}" type="datetime1">
              <a:rPr lang="en-US" smtClean="0"/>
              <a:t>1/23/2025</a:t>
            </a:fld>
            <a:endParaRPr lang="en-US"/>
          </a:p>
        </p:txBody>
      </p:sp>
      <p:sp>
        <p:nvSpPr>
          <p:cNvPr id="5" name="Footer Placeholder 4">
            <a:extLst>
              <a:ext uri="{FF2B5EF4-FFF2-40B4-BE49-F238E27FC236}">
                <a16:creationId xmlns:a16="http://schemas.microsoft.com/office/drawing/2014/main" id="{210AF6E3-F7C3-91D2-948A-64EA3B702CCC}"/>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002EE0F-712E-6378-213B-F5B8F4AA0331}"/>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2D7A539D-362F-420C-9423-87CD827429DB}" type="slidenum">
              <a:rPr lang="en-US" smtClean="0"/>
              <a:t>‹#›</a:t>
            </a:fld>
            <a:endParaRPr lang="en-US"/>
          </a:p>
        </p:txBody>
      </p:sp>
    </p:spTree>
    <p:extLst>
      <p:ext uri="{BB962C8B-B14F-4D97-AF65-F5344CB8AC3E}">
        <p14:creationId xmlns:p14="http://schemas.microsoft.com/office/powerpoint/2010/main" val="1055283845"/>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lix.Gonzalez@gmail.com" TargetMode="External"/><Relationship Id="rId2" Type="http://schemas.openxmlformats.org/officeDocument/2006/relationships/hyperlink" Target="mailto:felix.gonzalez@gmail.com" TargetMode="External"/><Relationship Id="rId1" Type="http://schemas.openxmlformats.org/officeDocument/2006/relationships/slideLayout" Target="../slideLayouts/slideLayout1.xml"/><Relationship Id="rId4" Type="http://schemas.openxmlformats.org/officeDocument/2006/relationships/hyperlink" Target="https://github.com/fgonzaleumbc/DATA601"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nvlpubs.nist.gov/nistpubs/SpecialPublications/NIST.SP.1500-1r2.pdf"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achinelearningmastery.com/much-training-data-required-machine-learnin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towardsdatascience.com/how-do-you-know-you-have-enough-training-data-ad9b1fd679e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chart" Target="../charts/chart20.xml"/><Relationship Id="rId4" Type="http://schemas.openxmlformats.org/officeDocument/2006/relationships/chart" Target="../charts/char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B375-205B-A88C-6E78-5426A7B2399F}"/>
              </a:ext>
            </a:extLst>
          </p:cNvPr>
          <p:cNvSpPr>
            <a:spLocks noGrp="1"/>
          </p:cNvSpPr>
          <p:nvPr>
            <p:ph type="ctrTitle"/>
          </p:nvPr>
        </p:nvSpPr>
        <p:spPr/>
        <p:txBody>
          <a:bodyPr>
            <a:normAutofit fontScale="90000"/>
          </a:bodyPr>
          <a:lstStyle/>
          <a:p>
            <a:r>
              <a:rPr lang="en-US" dirty="0"/>
              <a:t>Data Science and</a:t>
            </a:r>
            <a:br>
              <a:rPr lang="en-US" dirty="0"/>
            </a:br>
            <a:r>
              <a:rPr lang="en-US" dirty="0"/>
              <a:t>Artificial Intelligence: </a:t>
            </a:r>
            <a:br>
              <a:rPr lang="en-US" dirty="0"/>
            </a:br>
            <a:r>
              <a:rPr lang="en-US" dirty="0"/>
              <a:t>Examples</a:t>
            </a:r>
            <a:br>
              <a:rPr lang="en-US" dirty="0"/>
            </a:br>
            <a:r>
              <a:rPr lang="en-US" dirty="0"/>
              <a:t>From MS Excel to Python</a:t>
            </a:r>
          </a:p>
        </p:txBody>
      </p:sp>
      <p:sp>
        <p:nvSpPr>
          <p:cNvPr id="3" name="Subtitle 2">
            <a:extLst>
              <a:ext uri="{FF2B5EF4-FFF2-40B4-BE49-F238E27FC236}">
                <a16:creationId xmlns:a16="http://schemas.microsoft.com/office/drawing/2014/main" id="{9593FA72-F5C3-7622-D15F-EF0EF11D83F1}"/>
              </a:ext>
            </a:extLst>
          </p:cNvPr>
          <p:cNvSpPr>
            <a:spLocks noGrp="1"/>
          </p:cNvSpPr>
          <p:nvPr>
            <p:ph type="subTitle" idx="1"/>
          </p:nvPr>
        </p:nvSpPr>
        <p:spPr/>
        <p:txBody>
          <a:bodyPr>
            <a:normAutofit/>
          </a:bodyPr>
          <a:lstStyle/>
          <a:p>
            <a:r>
              <a:rPr lang="en-US" dirty="0"/>
              <a:t>Felix Gonzalez, P.E.</a:t>
            </a:r>
          </a:p>
          <a:p>
            <a:r>
              <a:rPr lang="en-US" dirty="0">
                <a:hlinkClick r:id="rId2"/>
              </a:rPr>
              <a:t>felix.gonzalez@gmail.com</a:t>
            </a:r>
            <a:endParaRPr lang="en-US" dirty="0">
              <a:hlinkClick r:id="rId3"/>
            </a:endParaRPr>
          </a:p>
          <a:p>
            <a:r>
              <a:rPr lang="en-US" dirty="0">
                <a:hlinkClick r:id="rId4"/>
              </a:rPr>
              <a:t>fgonzaleumbc/DATA601</a:t>
            </a:r>
            <a:r>
              <a:rPr lang="en-US" dirty="0">
                <a:hlinkClick r:id="rId3"/>
              </a:rPr>
              <a:t>.com</a:t>
            </a:r>
            <a:endParaRPr lang="en-US" dirty="0"/>
          </a:p>
        </p:txBody>
      </p:sp>
      <p:sp>
        <p:nvSpPr>
          <p:cNvPr id="22" name="Slide Number Placeholder 21">
            <a:extLst>
              <a:ext uri="{FF2B5EF4-FFF2-40B4-BE49-F238E27FC236}">
                <a16:creationId xmlns:a16="http://schemas.microsoft.com/office/drawing/2014/main" id="{227EAD80-6547-0089-62C8-F5F2704C2C6E}"/>
              </a:ext>
            </a:extLst>
          </p:cNvPr>
          <p:cNvSpPr>
            <a:spLocks noGrp="1"/>
          </p:cNvSpPr>
          <p:nvPr>
            <p:ph type="sldNum" sz="quarter" idx="12"/>
          </p:nvPr>
        </p:nvSpPr>
        <p:spPr/>
        <p:txBody>
          <a:bodyPr/>
          <a:lstStyle/>
          <a:p>
            <a:fld id="{2D7A539D-362F-420C-9423-87CD827429DB}" type="slidenum">
              <a:rPr lang="en-US" smtClean="0"/>
              <a:t>1</a:t>
            </a:fld>
            <a:endParaRPr lang="en-US" dirty="0"/>
          </a:p>
        </p:txBody>
      </p:sp>
    </p:spTree>
    <p:extLst>
      <p:ext uri="{BB962C8B-B14F-4D97-AF65-F5344CB8AC3E}">
        <p14:creationId xmlns:p14="http://schemas.microsoft.com/office/powerpoint/2010/main" val="1366165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85EE2-BA37-BE2E-262E-C9FEF55C4C95}"/>
              </a:ext>
            </a:extLst>
          </p:cNvPr>
          <p:cNvSpPr>
            <a:spLocks noGrp="1"/>
          </p:cNvSpPr>
          <p:nvPr>
            <p:ph type="title"/>
          </p:nvPr>
        </p:nvSpPr>
        <p:spPr/>
        <p:txBody>
          <a:bodyPr/>
          <a:lstStyle/>
          <a:p>
            <a:r>
              <a:rPr lang="en-US" dirty="0"/>
              <a:t>Annual Wage Prediction Model</a:t>
            </a:r>
          </a:p>
        </p:txBody>
      </p:sp>
      <p:sp>
        <p:nvSpPr>
          <p:cNvPr id="3" name="Content Placeholder 2">
            <a:extLst>
              <a:ext uri="{FF2B5EF4-FFF2-40B4-BE49-F238E27FC236}">
                <a16:creationId xmlns:a16="http://schemas.microsoft.com/office/drawing/2014/main" id="{68494F77-6855-3BA9-22C0-DECEC2091072}"/>
              </a:ext>
            </a:extLst>
          </p:cNvPr>
          <p:cNvSpPr>
            <a:spLocks noGrp="1"/>
          </p:cNvSpPr>
          <p:nvPr>
            <p:ph idx="1"/>
          </p:nvPr>
        </p:nvSpPr>
        <p:spPr/>
        <p:txBody>
          <a:bodyPr/>
          <a:lstStyle/>
          <a:p>
            <a:r>
              <a:rPr lang="en-US" dirty="0"/>
              <a:t>Which of the models evaluated fit the data best?</a:t>
            </a:r>
          </a:p>
          <a:p>
            <a:pPr marL="342900" lvl="1" indent="0">
              <a:buNone/>
            </a:pPr>
            <a:endParaRPr lang="en-US" dirty="0"/>
          </a:p>
          <a:p>
            <a:r>
              <a:rPr lang="en-US" dirty="0"/>
              <a:t>Statistics, Supervised ML, and Unsupervised ML models may be used for different tasks and insights.</a:t>
            </a:r>
          </a:p>
          <a:p>
            <a:endParaRPr lang="en-US" dirty="0"/>
          </a:p>
          <a:p>
            <a:r>
              <a:rPr lang="en-US" dirty="0"/>
              <a:t>To get to the point of data plotting, analysis, and model deployment, there were a few things that were skipped:</a:t>
            </a:r>
          </a:p>
          <a:p>
            <a:pPr lvl="1"/>
            <a:r>
              <a:rPr lang="en-US" dirty="0"/>
              <a:t>Data collection</a:t>
            </a:r>
          </a:p>
          <a:p>
            <a:pPr lvl="1"/>
            <a:r>
              <a:rPr lang="en-US" dirty="0"/>
              <a:t>Data cleaning, preparation, and transformation</a:t>
            </a:r>
          </a:p>
          <a:p>
            <a:pPr lvl="1"/>
            <a:r>
              <a:rPr lang="en-US" dirty="0"/>
              <a:t>Documentation</a:t>
            </a:r>
          </a:p>
          <a:p>
            <a:endParaRPr lang="en-US" dirty="0"/>
          </a:p>
        </p:txBody>
      </p:sp>
      <p:sp>
        <p:nvSpPr>
          <p:cNvPr id="4" name="Slide Number Placeholder 3">
            <a:extLst>
              <a:ext uri="{FF2B5EF4-FFF2-40B4-BE49-F238E27FC236}">
                <a16:creationId xmlns:a16="http://schemas.microsoft.com/office/drawing/2014/main" id="{5C8A2CCA-6A5E-AEA4-DB8E-77D3D6E50BC9}"/>
              </a:ext>
            </a:extLst>
          </p:cNvPr>
          <p:cNvSpPr>
            <a:spLocks noGrp="1"/>
          </p:cNvSpPr>
          <p:nvPr>
            <p:ph type="sldNum" sz="quarter" idx="12"/>
          </p:nvPr>
        </p:nvSpPr>
        <p:spPr/>
        <p:txBody>
          <a:bodyPr/>
          <a:lstStyle/>
          <a:p>
            <a:fld id="{2D7A539D-362F-420C-9423-87CD827429DB}" type="slidenum">
              <a:rPr lang="en-US" smtClean="0"/>
              <a:t>10</a:t>
            </a:fld>
            <a:endParaRPr lang="en-US"/>
          </a:p>
        </p:txBody>
      </p:sp>
    </p:spTree>
    <p:extLst>
      <p:ext uri="{BB962C8B-B14F-4D97-AF65-F5344CB8AC3E}">
        <p14:creationId xmlns:p14="http://schemas.microsoft.com/office/powerpoint/2010/main" val="3982636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B5D8D8E-587B-4141-D6B3-7B5C642AB637}"/>
              </a:ext>
            </a:extLst>
          </p:cNvPr>
          <p:cNvSpPr>
            <a:spLocks noGrp="1"/>
          </p:cNvSpPr>
          <p:nvPr>
            <p:ph type="title"/>
          </p:nvPr>
        </p:nvSpPr>
        <p:spPr>
          <a:xfrm>
            <a:off x="628650" y="365126"/>
            <a:ext cx="6037070" cy="1325563"/>
          </a:xfrm>
        </p:spPr>
        <p:txBody>
          <a:bodyPr/>
          <a:lstStyle/>
          <a:p>
            <a:r>
              <a:rPr lang="en-US" dirty="0"/>
              <a:t>Data Structures</a:t>
            </a:r>
          </a:p>
        </p:txBody>
      </p:sp>
      <p:sp>
        <p:nvSpPr>
          <p:cNvPr id="5" name="Content Placeholder 2">
            <a:extLst>
              <a:ext uri="{FF2B5EF4-FFF2-40B4-BE49-F238E27FC236}">
                <a16:creationId xmlns:a16="http://schemas.microsoft.com/office/drawing/2014/main" id="{260CCE60-EE2B-ADA8-0AFF-21F7C7549E9C}"/>
              </a:ext>
            </a:extLst>
          </p:cNvPr>
          <p:cNvSpPr>
            <a:spLocks noGrp="1"/>
          </p:cNvSpPr>
          <p:nvPr>
            <p:ph idx="1"/>
          </p:nvPr>
        </p:nvSpPr>
        <p:spPr/>
        <p:txBody>
          <a:bodyPr>
            <a:normAutofit/>
          </a:bodyPr>
          <a:lstStyle/>
          <a:p>
            <a:r>
              <a:rPr lang="en-US" dirty="0">
                <a:hlinkClick r:id="rId2"/>
              </a:rPr>
              <a:t>NIST Big Data Framework</a:t>
            </a:r>
            <a:r>
              <a:rPr lang="en-US" dirty="0"/>
              <a:t>:</a:t>
            </a:r>
          </a:p>
          <a:p>
            <a:pPr lvl="1"/>
            <a:r>
              <a:rPr lang="en-US" u="sng" dirty="0"/>
              <a:t>Structured data</a:t>
            </a:r>
            <a:r>
              <a:rPr lang="en-US" dirty="0"/>
              <a:t> where each record is consistently structured and could be described efficiently in a relational model</a:t>
            </a:r>
          </a:p>
          <a:p>
            <a:pPr lvl="1"/>
            <a:r>
              <a:rPr lang="en-US" u="sng" dirty="0"/>
              <a:t>Unstructured data</a:t>
            </a:r>
            <a:r>
              <a:rPr lang="en-US" dirty="0"/>
              <a:t> is not organized in a predefined way</a:t>
            </a:r>
          </a:p>
          <a:p>
            <a:pPr lvl="1"/>
            <a:endParaRPr lang="en-US" dirty="0"/>
          </a:p>
          <a:p>
            <a:r>
              <a:rPr lang="en-US" dirty="0"/>
              <a:t>Structured data examples: dates, names, numbers, categorical values</a:t>
            </a:r>
          </a:p>
          <a:p>
            <a:endParaRPr lang="en-US" dirty="0"/>
          </a:p>
          <a:p>
            <a:r>
              <a:rPr lang="en-US" dirty="0"/>
              <a:t>Unstructured data examples: text, image, audio, and video</a:t>
            </a:r>
          </a:p>
          <a:p>
            <a:endParaRPr lang="en-US" dirty="0"/>
          </a:p>
          <a:p>
            <a:r>
              <a:rPr lang="en-US" dirty="0"/>
              <a:t>Before analyzing data, we need to resolve data quality issues</a:t>
            </a:r>
          </a:p>
        </p:txBody>
      </p:sp>
      <p:sp>
        <p:nvSpPr>
          <p:cNvPr id="2" name="Slide Number Placeholder 1">
            <a:extLst>
              <a:ext uri="{FF2B5EF4-FFF2-40B4-BE49-F238E27FC236}">
                <a16:creationId xmlns:a16="http://schemas.microsoft.com/office/drawing/2014/main" id="{F2C1FCB7-CD5E-EFF8-D07D-12EB2A60474B}"/>
              </a:ext>
            </a:extLst>
          </p:cNvPr>
          <p:cNvSpPr>
            <a:spLocks noGrp="1"/>
          </p:cNvSpPr>
          <p:nvPr>
            <p:ph type="sldNum" sz="quarter" idx="12"/>
          </p:nvPr>
        </p:nvSpPr>
        <p:spPr/>
        <p:txBody>
          <a:bodyPr/>
          <a:lstStyle/>
          <a:p>
            <a:fld id="{2D7A539D-362F-420C-9423-87CD827429DB}" type="slidenum">
              <a:rPr lang="en-US" smtClean="0"/>
              <a:t>11</a:t>
            </a:fld>
            <a:endParaRPr lang="en-US"/>
          </a:p>
        </p:txBody>
      </p:sp>
    </p:spTree>
    <p:extLst>
      <p:ext uri="{BB962C8B-B14F-4D97-AF65-F5344CB8AC3E}">
        <p14:creationId xmlns:p14="http://schemas.microsoft.com/office/powerpoint/2010/main" val="34137501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B0952-DE8C-0566-2A48-4D8A51EC9791}"/>
              </a:ext>
            </a:extLst>
          </p:cNvPr>
          <p:cNvSpPr>
            <a:spLocks noGrp="1"/>
          </p:cNvSpPr>
          <p:nvPr>
            <p:ph type="title"/>
          </p:nvPr>
        </p:nvSpPr>
        <p:spPr>
          <a:xfrm>
            <a:off x="628650" y="365127"/>
            <a:ext cx="7886700" cy="649562"/>
          </a:xfrm>
        </p:spPr>
        <p:txBody>
          <a:bodyPr>
            <a:normAutofit/>
          </a:bodyPr>
          <a:lstStyle/>
          <a:p>
            <a:r>
              <a:rPr lang="en-US" dirty="0"/>
              <a:t>Example: Data Features/Columns</a:t>
            </a:r>
          </a:p>
        </p:txBody>
      </p:sp>
      <p:graphicFrame>
        <p:nvGraphicFramePr>
          <p:cNvPr id="4" name="Content Placeholder 3">
            <a:extLst>
              <a:ext uri="{FF2B5EF4-FFF2-40B4-BE49-F238E27FC236}">
                <a16:creationId xmlns:a16="http://schemas.microsoft.com/office/drawing/2014/main" id="{8B7A25DD-47DE-8739-E6AA-EE78BB0D41C6}"/>
              </a:ext>
            </a:extLst>
          </p:cNvPr>
          <p:cNvGraphicFramePr>
            <a:graphicFrameLocks noGrp="1"/>
          </p:cNvGraphicFramePr>
          <p:nvPr>
            <p:ph idx="1"/>
            <p:extLst>
              <p:ext uri="{D42A27DB-BD31-4B8C-83A1-F6EECF244321}">
                <p14:modId xmlns:p14="http://schemas.microsoft.com/office/powerpoint/2010/main" val="3016048044"/>
              </p:ext>
            </p:extLst>
          </p:nvPr>
        </p:nvGraphicFramePr>
        <p:xfrm>
          <a:off x="176981" y="1254476"/>
          <a:ext cx="8790038" cy="394168"/>
        </p:xfrm>
        <a:graphic>
          <a:graphicData uri="http://schemas.openxmlformats.org/drawingml/2006/table">
            <a:tbl>
              <a:tblPr firstRow="1" firstCol="1" bandRow="1"/>
              <a:tblGrid>
                <a:gridCol w="4949558">
                  <a:extLst>
                    <a:ext uri="{9D8B030D-6E8A-4147-A177-3AD203B41FA5}">
                      <a16:colId xmlns:a16="http://schemas.microsoft.com/office/drawing/2014/main" val="704084518"/>
                    </a:ext>
                  </a:extLst>
                </a:gridCol>
                <a:gridCol w="3840480">
                  <a:extLst>
                    <a:ext uri="{9D8B030D-6E8A-4147-A177-3AD203B41FA5}">
                      <a16:colId xmlns:a16="http://schemas.microsoft.com/office/drawing/2014/main" val="160829094"/>
                    </a:ext>
                  </a:extLst>
                </a:gridCol>
              </a:tblGrid>
              <a:tr h="394168">
                <a:tc>
                  <a:txBody>
                    <a:bodyPr/>
                    <a:lstStyle/>
                    <a:p>
                      <a:pPr marL="0" marR="0" algn="ctr">
                        <a:lnSpc>
                          <a:spcPct val="107000"/>
                        </a:lnSpc>
                        <a:spcBef>
                          <a:spcPts val="0"/>
                        </a:spcBef>
                        <a:spcAft>
                          <a:spcPts val="0"/>
                        </a:spcAft>
                      </a:pPr>
                      <a:r>
                        <a:rPr lang="en-US" sz="14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Structured Data</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0"/>
                        </a:spcAft>
                      </a:pPr>
                      <a:r>
                        <a:rPr lang="en-US" sz="14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Unstructured Data</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9136616"/>
                  </a:ext>
                </a:extLst>
              </a:tr>
            </a:tbl>
          </a:graphicData>
        </a:graphic>
      </p:graphicFrame>
      <p:sp>
        <p:nvSpPr>
          <p:cNvPr id="3" name="Slide Number Placeholder 2">
            <a:extLst>
              <a:ext uri="{FF2B5EF4-FFF2-40B4-BE49-F238E27FC236}">
                <a16:creationId xmlns:a16="http://schemas.microsoft.com/office/drawing/2014/main" id="{3C4731A6-BA5C-1C4D-40E1-3D2E4C2169E4}"/>
              </a:ext>
            </a:extLst>
          </p:cNvPr>
          <p:cNvSpPr>
            <a:spLocks noGrp="1"/>
          </p:cNvSpPr>
          <p:nvPr>
            <p:ph type="sldNum" sz="quarter" idx="12"/>
          </p:nvPr>
        </p:nvSpPr>
        <p:spPr/>
        <p:txBody>
          <a:bodyPr/>
          <a:lstStyle/>
          <a:p>
            <a:fld id="{2D7A539D-362F-420C-9423-87CD827429DB}" type="slidenum">
              <a:rPr lang="en-US" smtClean="0"/>
              <a:t>12</a:t>
            </a:fld>
            <a:endParaRPr lang="en-US"/>
          </a:p>
        </p:txBody>
      </p:sp>
      <p:graphicFrame>
        <p:nvGraphicFramePr>
          <p:cNvPr id="9" name="Table 8">
            <a:extLst>
              <a:ext uri="{FF2B5EF4-FFF2-40B4-BE49-F238E27FC236}">
                <a16:creationId xmlns:a16="http://schemas.microsoft.com/office/drawing/2014/main" id="{3A0A3338-39DA-8E7F-5F59-13E285B84C00}"/>
              </a:ext>
            </a:extLst>
          </p:cNvPr>
          <p:cNvGraphicFramePr>
            <a:graphicFrameLocks noGrp="1"/>
          </p:cNvGraphicFramePr>
          <p:nvPr>
            <p:extLst>
              <p:ext uri="{D42A27DB-BD31-4B8C-83A1-F6EECF244321}">
                <p14:modId xmlns:p14="http://schemas.microsoft.com/office/powerpoint/2010/main" val="1666390008"/>
              </p:ext>
            </p:extLst>
          </p:nvPr>
        </p:nvGraphicFramePr>
        <p:xfrm>
          <a:off x="176981" y="1648644"/>
          <a:ext cx="8790038" cy="4776379"/>
        </p:xfrm>
        <a:graphic>
          <a:graphicData uri="http://schemas.openxmlformats.org/drawingml/2006/table">
            <a:tbl>
              <a:tblPr/>
              <a:tblGrid>
                <a:gridCol w="692808">
                  <a:extLst>
                    <a:ext uri="{9D8B030D-6E8A-4147-A177-3AD203B41FA5}">
                      <a16:colId xmlns:a16="http://schemas.microsoft.com/office/drawing/2014/main" val="3393601912"/>
                    </a:ext>
                  </a:extLst>
                </a:gridCol>
                <a:gridCol w="713802">
                  <a:extLst>
                    <a:ext uri="{9D8B030D-6E8A-4147-A177-3AD203B41FA5}">
                      <a16:colId xmlns:a16="http://schemas.microsoft.com/office/drawing/2014/main" val="3463816702"/>
                    </a:ext>
                  </a:extLst>
                </a:gridCol>
                <a:gridCol w="921878">
                  <a:extLst>
                    <a:ext uri="{9D8B030D-6E8A-4147-A177-3AD203B41FA5}">
                      <a16:colId xmlns:a16="http://schemas.microsoft.com/office/drawing/2014/main" val="3564281399"/>
                    </a:ext>
                  </a:extLst>
                </a:gridCol>
                <a:gridCol w="904616">
                  <a:extLst>
                    <a:ext uri="{9D8B030D-6E8A-4147-A177-3AD203B41FA5}">
                      <a16:colId xmlns:a16="http://schemas.microsoft.com/office/drawing/2014/main" val="548257201"/>
                    </a:ext>
                  </a:extLst>
                </a:gridCol>
                <a:gridCol w="772558">
                  <a:extLst>
                    <a:ext uri="{9D8B030D-6E8A-4147-A177-3AD203B41FA5}">
                      <a16:colId xmlns:a16="http://schemas.microsoft.com/office/drawing/2014/main" val="934927434"/>
                    </a:ext>
                  </a:extLst>
                </a:gridCol>
                <a:gridCol w="934374">
                  <a:extLst>
                    <a:ext uri="{9D8B030D-6E8A-4147-A177-3AD203B41FA5}">
                      <a16:colId xmlns:a16="http://schemas.microsoft.com/office/drawing/2014/main" val="3452382761"/>
                    </a:ext>
                  </a:extLst>
                </a:gridCol>
                <a:gridCol w="788237">
                  <a:extLst>
                    <a:ext uri="{9D8B030D-6E8A-4147-A177-3AD203B41FA5}">
                      <a16:colId xmlns:a16="http://schemas.microsoft.com/office/drawing/2014/main" val="1671143019"/>
                    </a:ext>
                  </a:extLst>
                </a:gridCol>
                <a:gridCol w="3061765">
                  <a:extLst>
                    <a:ext uri="{9D8B030D-6E8A-4147-A177-3AD203B41FA5}">
                      <a16:colId xmlns:a16="http://schemas.microsoft.com/office/drawing/2014/main" val="2343520580"/>
                    </a:ext>
                  </a:extLst>
                </a:gridCol>
              </a:tblGrid>
              <a:tr h="0">
                <a:tc>
                  <a:txBody>
                    <a:bodyPr/>
                    <a:lstStyle/>
                    <a:p>
                      <a:pPr algn="ctr" fontAlgn="b"/>
                      <a:r>
                        <a:rPr lang="en-US" sz="1200" b="1" i="0" u="none" strike="noStrike" dirty="0" err="1">
                          <a:solidFill>
                            <a:srgbClr val="FFFFFF"/>
                          </a:solidFill>
                          <a:effectLst/>
                          <a:latin typeface="Aptos Narrow" panose="020B0004020202020204" pitchFamily="34" charset="0"/>
                        </a:rPr>
                        <a:t>show_id</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type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country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release_yr</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rating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listed_in</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title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200" b="1" i="0" u="none" strike="noStrike" dirty="0">
                          <a:solidFill>
                            <a:srgbClr val="FFFFFF"/>
                          </a:solidFill>
                          <a:effectLst/>
                          <a:latin typeface="Aptos Narrow" panose="020B0004020202020204" pitchFamily="34" charset="0"/>
                        </a:rPr>
                        <a:t>description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extLst>
                  <a:ext uri="{0D108BD9-81ED-4DB2-BD59-A6C34878D82A}">
                    <a16:rowId xmlns:a16="http://schemas.microsoft.com/office/drawing/2014/main" val="632072687"/>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Documentary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A Spark Story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dirty="0">
                          <a:solidFill>
                            <a:srgbClr val="000000"/>
                          </a:solidFill>
                          <a:effectLst/>
                          <a:latin typeface="Aptos Narrow" panose="020B0004020202020204" pitchFamily="34" charset="0"/>
                        </a:rPr>
                        <a:t>Two Pixar filmmakers strive to bring their uniquely personal </a:t>
                      </a:r>
                      <a:r>
                        <a:rPr lang="en-US" sz="1200" b="0" i="0" u="none" strike="noStrike" dirty="0" err="1">
                          <a:solidFill>
                            <a:srgbClr val="000000"/>
                          </a:solidFill>
                          <a:effectLst/>
                          <a:latin typeface="Aptos Narrow" panose="020B0004020202020204" pitchFamily="34" charset="0"/>
                        </a:rPr>
                        <a:t>SparkShorts</a:t>
                      </a:r>
                      <a:r>
                        <a:rPr lang="en-US" sz="1200" b="0" i="0" u="none" strike="noStrike" dirty="0">
                          <a:solidFill>
                            <a:srgbClr val="000000"/>
                          </a:solidFill>
                          <a:effectLst/>
                          <a:latin typeface="Aptos Narrow" panose="020B0004020202020204" pitchFamily="34" charset="0"/>
                        </a:rPr>
                        <a:t> visions to the screen.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014453822"/>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s2</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United States, Canada</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2011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Comedy, Fantasy, Kids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Spooky Buddies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The puppies go on a spooky adventure through a mysterious haunted mansion in this fur-raising flick.</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605274186"/>
                  </a:ext>
                </a:extLst>
              </a:tr>
              <a:tr h="616316">
                <a:tc>
                  <a:txBody>
                    <a:bodyPr/>
                    <a:lstStyle/>
                    <a:p>
                      <a:pPr algn="ctr" fontAlgn="b"/>
                      <a:r>
                        <a:rPr lang="en-US" sz="1200" b="0" i="0" u="none" strike="noStrike" dirty="0">
                          <a:solidFill>
                            <a:srgbClr val="000000"/>
                          </a:solidFill>
                          <a:effectLst/>
                          <a:latin typeface="Aptos Narrow" panose="020B0004020202020204" pitchFamily="34" charset="0"/>
                        </a:rPr>
                        <a:t>s3</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2014</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PG-13</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Coming of Age, Drama, Romance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The Fault in Our Stars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a:solidFill>
                            <a:srgbClr val="000000"/>
                          </a:solidFill>
                          <a:effectLst/>
                          <a:latin typeface="Aptos Narrow" panose="020B0004020202020204" pitchFamily="34" charset="0"/>
                        </a:rPr>
                        <a:t>Hazel and Gus share a love that sweeps them on an unforgettable journey.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299306391"/>
                  </a:ext>
                </a:extLst>
              </a:tr>
              <a:tr h="924474">
                <a:tc>
                  <a:txBody>
                    <a:bodyPr/>
                    <a:lstStyle/>
                    <a:p>
                      <a:pPr algn="ctr" fontAlgn="b"/>
                      <a:r>
                        <a:rPr lang="en-US" sz="1200" b="0" i="0" u="none" strike="noStrike" dirty="0">
                          <a:solidFill>
                            <a:srgbClr val="000000"/>
                          </a:solidFill>
                          <a:effectLst/>
                          <a:latin typeface="Aptos Narrow" panose="020B0004020202020204" pitchFamily="34" charset="0"/>
                        </a:rPr>
                        <a:t>s4</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2019</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Animals &amp; Nature, Docuseries, Family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Dog: Impossible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Matt </a:t>
                      </a:r>
                      <a:r>
                        <a:rPr lang="en-US" sz="1200" b="0" i="0" u="none" strike="noStrike" dirty="0" err="1">
                          <a:solidFill>
                            <a:srgbClr val="000000"/>
                          </a:solidFill>
                          <a:effectLst/>
                          <a:latin typeface="Aptos Narrow" panose="020B0004020202020204" pitchFamily="34" charset="0"/>
                        </a:rPr>
                        <a:t>Beisner</a:t>
                      </a:r>
                      <a:r>
                        <a:rPr lang="en-US" sz="1200" b="0" i="0" u="none" strike="noStrike" dirty="0">
                          <a:solidFill>
                            <a:srgbClr val="000000"/>
                          </a:solidFill>
                          <a:effectLst/>
                          <a:latin typeface="Aptos Narrow" panose="020B0004020202020204" pitchFamily="34" charset="0"/>
                        </a:rPr>
                        <a:t> uses unique approaches to modifying canine behavior and focuses on each </a:t>
                      </a:r>
                      <a:r>
                        <a:rPr lang="en-US" sz="1200" b="0" i="0" u="none" strike="noStrike" dirty="0" err="1">
                          <a:solidFill>
                            <a:srgbClr val="000000"/>
                          </a:solidFill>
                          <a:effectLst/>
                          <a:latin typeface="Aptos Narrow" panose="020B0004020202020204" pitchFamily="34" charset="0"/>
                        </a:rPr>
                        <a:t>animalâ</a:t>
                      </a:r>
                      <a:r>
                        <a:rPr lang="en-US" sz="1200" b="0" i="0" u="none" strike="noStrike" dirty="0">
                          <a:solidFill>
                            <a:srgbClr val="000000"/>
                          </a:solidFill>
                          <a:effectLst/>
                          <a:latin typeface="Aptos Narrow" panose="020B0004020202020204" pitchFamily="34" charset="0"/>
                        </a:rPr>
                        <a:t>€™s needs.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9036794"/>
                  </a:ext>
                </a:extLst>
              </a:tr>
              <a:tr h="616316">
                <a:tc>
                  <a:txBody>
                    <a:bodyPr/>
                    <a:lstStyle/>
                    <a:p>
                      <a:pPr algn="ctr" fontAlgn="b"/>
                      <a:r>
                        <a:rPr lang="en-US" sz="1200" b="0" i="0" u="none" strike="noStrike" dirty="0">
                          <a:solidFill>
                            <a:srgbClr val="000000"/>
                          </a:solidFill>
                          <a:effectLst/>
                          <a:latin typeface="Aptos Narrow" panose="020B0004020202020204" pitchFamily="34" charset="0"/>
                        </a:rPr>
                        <a:t>s5</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TV-Y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Action-Adventure, Animation, Kids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Spidey And His Amazing Friends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dirty="0">
                          <a:solidFill>
                            <a:srgbClr val="000000"/>
                          </a:solidFill>
                          <a:effectLst/>
                          <a:latin typeface="Aptos Narrow" panose="020B0004020202020204" pitchFamily="34" charset="0"/>
                        </a:rPr>
                        <a:t>Spidey teams up with pals to become The Spidey Team!</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75875846"/>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s6</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Action-Adventure, Animation, Anime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Star Wars: Visions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An animated anthology celebrating Star Wars through the lens of the </a:t>
                      </a:r>
                      <a:r>
                        <a:rPr lang="en-US" sz="1200" b="0" i="0" u="none" strike="noStrike" dirty="0" err="1">
                          <a:solidFill>
                            <a:srgbClr val="000000"/>
                          </a:solidFill>
                          <a:effectLst/>
                          <a:latin typeface="Aptos Narrow" panose="020B0004020202020204" pitchFamily="34" charset="0"/>
                        </a:rPr>
                        <a:t>worldâ</a:t>
                      </a:r>
                      <a:r>
                        <a:rPr lang="en-US" sz="1200" b="0" i="0" u="none" strike="noStrike" dirty="0">
                          <a:solidFill>
                            <a:srgbClr val="000000"/>
                          </a:solidFill>
                          <a:effectLst/>
                          <a:latin typeface="Aptos Narrow" panose="020B0004020202020204" pitchFamily="34" charset="0"/>
                        </a:rPr>
                        <a:t>€™s best anime creators.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71031724"/>
                  </a:ext>
                </a:extLst>
              </a:tr>
            </a:tbl>
          </a:graphicData>
        </a:graphic>
      </p:graphicFrame>
    </p:spTree>
    <p:extLst>
      <p:ext uri="{BB962C8B-B14F-4D97-AF65-F5344CB8AC3E}">
        <p14:creationId xmlns:p14="http://schemas.microsoft.com/office/powerpoint/2010/main" val="26320531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E60BFB11-F379-929C-E3B5-88A8820B2EF3}"/>
              </a:ext>
            </a:extLst>
          </p:cNvPr>
          <p:cNvGraphicFramePr>
            <a:graphicFrameLocks noGrp="1"/>
          </p:cNvGraphicFramePr>
          <p:nvPr>
            <p:extLst>
              <p:ext uri="{D42A27DB-BD31-4B8C-83A1-F6EECF244321}">
                <p14:modId xmlns:p14="http://schemas.microsoft.com/office/powerpoint/2010/main" val="2943324255"/>
              </p:ext>
            </p:extLst>
          </p:nvPr>
        </p:nvGraphicFramePr>
        <p:xfrm>
          <a:off x="176981" y="1658622"/>
          <a:ext cx="8807738" cy="4776379"/>
        </p:xfrm>
        <a:graphic>
          <a:graphicData uri="http://schemas.openxmlformats.org/drawingml/2006/table">
            <a:tbl>
              <a:tblPr/>
              <a:tblGrid>
                <a:gridCol w="584036">
                  <a:extLst>
                    <a:ext uri="{9D8B030D-6E8A-4147-A177-3AD203B41FA5}">
                      <a16:colId xmlns:a16="http://schemas.microsoft.com/office/drawing/2014/main" val="3393601912"/>
                    </a:ext>
                  </a:extLst>
                </a:gridCol>
                <a:gridCol w="601734">
                  <a:extLst>
                    <a:ext uri="{9D8B030D-6E8A-4147-A177-3AD203B41FA5}">
                      <a16:colId xmlns:a16="http://schemas.microsoft.com/office/drawing/2014/main" val="3463816702"/>
                    </a:ext>
                  </a:extLst>
                </a:gridCol>
                <a:gridCol w="725621">
                  <a:extLst>
                    <a:ext uri="{9D8B030D-6E8A-4147-A177-3AD203B41FA5}">
                      <a16:colId xmlns:a16="http://schemas.microsoft.com/office/drawing/2014/main" val="1930106123"/>
                    </a:ext>
                  </a:extLst>
                </a:gridCol>
                <a:gridCol w="777141">
                  <a:extLst>
                    <a:ext uri="{9D8B030D-6E8A-4147-A177-3AD203B41FA5}">
                      <a16:colId xmlns:a16="http://schemas.microsoft.com/office/drawing/2014/main" val="3564281399"/>
                    </a:ext>
                  </a:extLst>
                </a:gridCol>
                <a:gridCol w="762590">
                  <a:extLst>
                    <a:ext uri="{9D8B030D-6E8A-4147-A177-3AD203B41FA5}">
                      <a16:colId xmlns:a16="http://schemas.microsoft.com/office/drawing/2014/main" val="548257201"/>
                    </a:ext>
                  </a:extLst>
                </a:gridCol>
                <a:gridCol w="819722">
                  <a:extLst>
                    <a:ext uri="{9D8B030D-6E8A-4147-A177-3AD203B41FA5}">
                      <a16:colId xmlns:a16="http://schemas.microsoft.com/office/drawing/2014/main" val="934927434"/>
                    </a:ext>
                  </a:extLst>
                </a:gridCol>
                <a:gridCol w="672133">
                  <a:extLst>
                    <a:ext uri="{9D8B030D-6E8A-4147-A177-3AD203B41FA5}">
                      <a16:colId xmlns:a16="http://schemas.microsoft.com/office/drawing/2014/main" val="441008805"/>
                    </a:ext>
                  </a:extLst>
                </a:gridCol>
                <a:gridCol w="1086163">
                  <a:extLst>
                    <a:ext uri="{9D8B030D-6E8A-4147-A177-3AD203B41FA5}">
                      <a16:colId xmlns:a16="http://schemas.microsoft.com/office/drawing/2014/main" val="3452382761"/>
                    </a:ext>
                  </a:extLst>
                </a:gridCol>
                <a:gridCol w="2778598">
                  <a:extLst>
                    <a:ext uri="{9D8B030D-6E8A-4147-A177-3AD203B41FA5}">
                      <a16:colId xmlns:a16="http://schemas.microsoft.com/office/drawing/2014/main" val="2343520580"/>
                    </a:ext>
                  </a:extLst>
                </a:gridCol>
              </a:tblGrid>
              <a:tr h="154079">
                <a:tc>
                  <a:txBody>
                    <a:bodyPr/>
                    <a:lstStyle/>
                    <a:p>
                      <a:pPr algn="ctr" fontAlgn="b"/>
                      <a:r>
                        <a:rPr lang="en-US" sz="1200" b="1" i="0" u="none" strike="noStrike" dirty="0" err="1">
                          <a:solidFill>
                            <a:srgbClr val="FFFFFF"/>
                          </a:solidFill>
                          <a:effectLst/>
                          <a:latin typeface="Aptos Narrow" panose="020B0004020202020204" pitchFamily="34" charset="0"/>
                        </a:rPr>
                        <a:t>show_id</a:t>
                      </a:r>
                      <a:endParaRPr lang="en-US" sz="1200" b="1" i="0" u="none" strike="noStrike" dirty="0">
                        <a:solidFill>
                          <a:srgbClr val="FFFFFF"/>
                        </a:solidFill>
                        <a:effectLst/>
                        <a:latin typeface="Aptos Narrow" panose="020B0004020202020204" pitchFamily="34" charset="0"/>
                      </a:endParaRP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type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title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country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release_yr</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rating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duration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listed_in</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200" b="1" i="0" u="none" strike="noStrike">
                          <a:solidFill>
                            <a:srgbClr val="FFFFFF"/>
                          </a:solidFill>
                          <a:effectLst/>
                          <a:latin typeface="Aptos Narrow" panose="020B0004020202020204" pitchFamily="34" charset="0"/>
                        </a:rPr>
                        <a:t>description</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extLst>
                  <a:ext uri="{0D108BD9-81ED-4DB2-BD59-A6C34878D82A}">
                    <a16:rowId xmlns:a16="http://schemas.microsoft.com/office/drawing/2014/main" val="632072687"/>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s1</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A Spark Story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88 min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Documentary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a:solidFill>
                            <a:srgbClr val="000000"/>
                          </a:solidFill>
                          <a:effectLst/>
                          <a:latin typeface="Aptos Narrow" panose="020B0004020202020204" pitchFamily="34" charset="0"/>
                        </a:rPr>
                        <a:t>Two Pixar filmmakers strive to bring their uniquely personal SparkShorts visions to the screen.</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014453822"/>
                  </a:ext>
                </a:extLst>
              </a:tr>
              <a:tr h="770395">
                <a:tc>
                  <a:txBody>
                    <a:bodyPr/>
                    <a:lstStyle/>
                    <a:p>
                      <a:pPr algn="ctr" fontAlgn="b"/>
                      <a:r>
                        <a:rPr lang="en-US" sz="1200" b="0" i="0" u="none" strike="noStrike">
                          <a:solidFill>
                            <a:srgbClr val="000000"/>
                          </a:solidFill>
                          <a:effectLst/>
                          <a:latin typeface="Aptos Narrow" panose="020B0004020202020204" pitchFamily="34" charset="0"/>
                        </a:rPr>
                        <a:t>s2</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Spooky Buddies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United States, Canada</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2011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93 min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Comedy, Fantasy, Kids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Aptos Narrow" panose="020B0004020202020204" pitchFamily="34" charset="0"/>
                        </a:rPr>
                        <a:t>The puppies go on a spooky adventure through a mysterious haunted mansion in this fur-raising flick.</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605274186"/>
                  </a:ext>
                </a:extLst>
              </a:tr>
              <a:tr h="616316">
                <a:tc>
                  <a:txBody>
                    <a:bodyPr/>
                    <a:lstStyle/>
                    <a:p>
                      <a:pPr algn="ctr" fontAlgn="b"/>
                      <a:r>
                        <a:rPr lang="en-US" sz="1200" b="0" i="0" u="none" strike="noStrike">
                          <a:solidFill>
                            <a:srgbClr val="000000"/>
                          </a:solidFill>
                          <a:effectLst/>
                          <a:latin typeface="Aptos Narrow" panose="020B0004020202020204" pitchFamily="34" charset="0"/>
                        </a:rPr>
                        <a:t>s3</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The Fault in Our Stars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2014</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PG-13</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127 min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Coming of Age, Drama, Romance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a:solidFill>
                            <a:srgbClr val="000000"/>
                          </a:solidFill>
                          <a:effectLst/>
                          <a:latin typeface="Aptos Narrow" panose="020B0004020202020204" pitchFamily="34" charset="0"/>
                        </a:rPr>
                        <a:t>Hazel and Gus share a love that sweeps them on an unforgettable journey.</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299306391"/>
                  </a:ext>
                </a:extLst>
              </a:tr>
              <a:tr h="924474">
                <a:tc>
                  <a:txBody>
                    <a:bodyPr/>
                    <a:lstStyle/>
                    <a:p>
                      <a:pPr algn="ctr" fontAlgn="b"/>
                      <a:r>
                        <a:rPr lang="en-US" sz="1200" b="0" i="0" u="none" strike="noStrike">
                          <a:solidFill>
                            <a:srgbClr val="000000"/>
                          </a:solidFill>
                          <a:effectLst/>
                          <a:latin typeface="Aptos Narrow" panose="020B0004020202020204" pitchFamily="34" charset="0"/>
                        </a:rPr>
                        <a:t>s4</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Dog: Impossible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2019</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 Seasons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Animals &amp; Nature, Docuseries, Family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Matt </a:t>
                      </a:r>
                      <a:r>
                        <a:rPr lang="en-US" sz="1200" b="0" i="0" u="none" strike="noStrike" dirty="0" err="1">
                          <a:solidFill>
                            <a:srgbClr val="000000"/>
                          </a:solidFill>
                          <a:effectLst/>
                          <a:latin typeface="Aptos Narrow" panose="020B0004020202020204" pitchFamily="34" charset="0"/>
                        </a:rPr>
                        <a:t>Beisner</a:t>
                      </a:r>
                      <a:r>
                        <a:rPr lang="en-US" sz="1200" b="0" i="0" u="none" strike="noStrike" dirty="0">
                          <a:solidFill>
                            <a:srgbClr val="000000"/>
                          </a:solidFill>
                          <a:effectLst/>
                          <a:latin typeface="Aptos Narrow" panose="020B0004020202020204" pitchFamily="34" charset="0"/>
                        </a:rPr>
                        <a:t> uses unique approaches to modifying canine behavior and focuses on each </a:t>
                      </a:r>
                      <a:r>
                        <a:rPr lang="en-US" sz="1200" b="0" i="0" u="none" strike="noStrike" dirty="0" err="1">
                          <a:solidFill>
                            <a:srgbClr val="000000"/>
                          </a:solidFill>
                          <a:effectLst/>
                          <a:latin typeface="Aptos Narrow" panose="020B0004020202020204" pitchFamily="34" charset="0"/>
                        </a:rPr>
                        <a:t>animalâ</a:t>
                      </a:r>
                      <a:r>
                        <a:rPr lang="en-US" sz="1200" b="0" i="0" u="none" strike="noStrike" dirty="0">
                          <a:solidFill>
                            <a:srgbClr val="000000"/>
                          </a:solidFill>
                          <a:effectLst/>
                          <a:latin typeface="Aptos Narrow" panose="020B0004020202020204" pitchFamily="34" charset="0"/>
                        </a:rPr>
                        <a:t>€™s needs.</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9036794"/>
                  </a:ext>
                </a:extLst>
              </a:tr>
              <a:tr h="616316">
                <a:tc>
                  <a:txBody>
                    <a:bodyPr/>
                    <a:lstStyle/>
                    <a:p>
                      <a:pPr algn="ctr" fontAlgn="b"/>
                      <a:r>
                        <a:rPr lang="en-US" sz="1200" b="0" i="0" u="none" strike="noStrike">
                          <a:solidFill>
                            <a:srgbClr val="000000"/>
                          </a:solidFill>
                          <a:effectLst/>
                          <a:latin typeface="Aptos Narrow" panose="020B0004020202020204" pitchFamily="34" charset="0"/>
                        </a:rPr>
                        <a:t>s5</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Spidey And His Amazing Friends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TV-Y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a:solidFill>
                            <a:srgbClr val="000000"/>
                          </a:solidFill>
                          <a:effectLst/>
                          <a:latin typeface="Aptos Narrow" panose="020B0004020202020204" pitchFamily="34" charset="0"/>
                        </a:rPr>
                        <a:t>1 Season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Action-Adventure, Animation, Kids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dirty="0">
                          <a:solidFill>
                            <a:srgbClr val="000000"/>
                          </a:solidFill>
                          <a:effectLst/>
                          <a:latin typeface="Aptos Narrow" panose="020B0004020202020204" pitchFamily="34" charset="0"/>
                        </a:rPr>
                        <a:t>Spidey teams up with pals to become The Spidey Team!</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75875846"/>
                  </a:ext>
                </a:extLst>
              </a:tr>
              <a:tr h="770395">
                <a:tc>
                  <a:txBody>
                    <a:bodyPr/>
                    <a:lstStyle/>
                    <a:p>
                      <a:pPr algn="ctr" fontAlgn="b"/>
                      <a:r>
                        <a:rPr lang="en-US" sz="1200" b="0" i="0" u="none" strike="noStrike">
                          <a:solidFill>
                            <a:srgbClr val="000000"/>
                          </a:solidFill>
                          <a:effectLst/>
                          <a:latin typeface="Aptos Narrow" panose="020B0004020202020204" pitchFamily="34" charset="0"/>
                        </a:rPr>
                        <a:t>s6</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Star Wars: Visions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1 Season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Action-Adventure, Animation, Anime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An animated anthology celebrating Star Wars through the lens of the </a:t>
                      </a:r>
                      <a:r>
                        <a:rPr lang="en-US" sz="1200" b="0" i="0" u="none" strike="noStrike" dirty="0" err="1">
                          <a:solidFill>
                            <a:srgbClr val="000000"/>
                          </a:solidFill>
                          <a:effectLst/>
                          <a:latin typeface="Aptos Narrow" panose="020B0004020202020204" pitchFamily="34" charset="0"/>
                        </a:rPr>
                        <a:t>worldâ</a:t>
                      </a:r>
                      <a:r>
                        <a:rPr lang="en-US" sz="1200" b="0" i="0" u="none" strike="noStrike" dirty="0">
                          <a:solidFill>
                            <a:srgbClr val="000000"/>
                          </a:solidFill>
                          <a:effectLst/>
                          <a:latin typeface="Aptos Narrow" panose="020B0004020202020204" pitchFamily="34" charset="0"/>
                        </a:rPr>
                        <a:t>€™s best anime creators.</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71031724"/>
                  </a:ext>
                </a:extLst>
              </a:tr>
            </a:tbl>
          </a:graphicData>
        </a:graphic>
      </p:graphicFrame>
      <p:sp>
        <p:nvSpPr>
          <p:cNvPr id="4" name="Title 1">
            <a:extLst>
              <a:ext uri="{FF2B5EF4-FFF2-40B4-BE49-F238E27FC236}">
                <a16:creationId xmlns:a16="http://schemas.microsoft.com/office/drawing/2014/main" id="{AF3CF154-4F2F-6ADB-C539-FE32D7530D0D}"/>
              </a:ext>
            </a:extLst>
          </p:cNvPr>
          <p:cNvSpPr txBox="1">
            <a:spLocks/>
          </p:cNvSpPr>
          <p:nvPr/>
        </p:nvSpPr>
        <p:spPr>
          <a:xfrm>
            <a:off x="176981" y="162839"/>
            <a:ext cx="8736943" cy="87894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600" dirty="0"/>
              <a:t>Hypothetical Example: Data Cleaning/Wrangling/Preparation</a:t>
            </a:r>
          </a:p>
        </p:txBody>
      </p:sp>
      <p:cxnSp>
        <p:nvCxnSpPr>
          <p:cNvPr id="5" name="Straight Arrow Connector 4">
            <a:extLst>
              <a:ext uri="{FF2B5EF4-FFF2-40B4-BE49-F238E27FC236}">
                <a16:creationId xmlns:a16="http://schemas.microsoft.com/office/drawing/2014/main" id="{D0951554-BD60-61D8-6088-D8850CEBBD84}"/>
              </a:ext>
            </a:extLst>
          </p:cNvPr>
          <p:cNvCxnSpPr>
            <a:cxnSpLocks/>
          </p:cNvCxnSpPr>
          <p:nvPr/>
        </p:nvCxnSpPr>
        <p:spPr>
          <a:xfrm>
            <a:off x="4760192" y="1162371"/>
            <a:ext cx="0" cy="49625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59C3B745-A2A5-E5D6-A542-BEE6D72ED539}"/>
              </a:ext>
            </a:extLst>
          </p:cNvPr>
          <p:cNvSpPr/>
          <p:nvPr/>
        </p:nvSpPr>
        <p:spPr>
          <a:xfrm>
            <a:off x="2296930" y="773204"/>
            <a:ext cx="2675225" cy="6094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Is this column Structured or Unstructured data?</a:t>
            </a:r>
          </a:p>
        </p:txBody>
      </p:sp>
      <p:sp>
        <p:nvSpPr>
          <p:cNvPr id="7" name="Rectangle 6">
            <a:extLst>
              <a:ext uri="{FF2B5EF4-FFF2-40B4-BE49-F238E27FC236}">
                <a16:creationId xmlns:a16="http://schemas.microsoft.com/office/drawing/2014/main" id="{5A5DC02C-1488-3290-66B2-7B603504BB5C}"/>
              </a:ext>
            </a:extLst>
          </p:cNvPr>
          <p:cNvSpPr/>
          <p:nvPr/>
        </p:nvSpPr>
        <p:spPr>
          <a:xfrm>
            <a:off x="5028734" y="768543"/>
            <a:ext cx="1605127" cy="6094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As shown, it is Unstructured</a:t>
            </a:r>
          </a:p>
        </p:txBody>
      </p:sp>
      <p:sp>
        <p:nvSpPr>
          <p:cNvPr id="8" name="Rectangle 7">
            <a:extLst>
              <a:ext uri="{FF2B5EF4-FFF2-40B4-BE49-F238E27FC236}">
                <a16:creationId xmlns:a16="http://schemas.microsoft.com/office/drawing/2014/main" id="{59763BEF-84BF-3FAD-616E-BE022E70C79F}"/>
              </a:ext>
            </a:extLst>
          </p:cNvPr>
          <p:cNvSpPr/>
          <p:nvPr/>
        </p:nvSpPr>
        <p:spPr>
          <a:xfrm>
            <a:off x="6690440" y="768543"/>
            <a:ext cx="1737989" cy="213036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Structured data is much easier to clean and analyze. Consider this when collecting data. </a:t>
            </a:r>
          </a:p>
        </p:txBody>
      </p:sp>
      <p:sp>
        <p:nvSpPr>
          <p:cNvPr id="2" name="Slide Number Placeholder 1">
            <a:extLst>
              <a:ext uri="{FF2B5EF4-FFF2-40B4-BE49-F238E27FC236}">
                <a16:creationId xmlns:a16="http://schemas.microsoft.com/office/drawing/2014/main" id="{BE4C0A08-8196-9300-FBF6-0B20F2DA664E}"/>
              </a:ext>
            </a:extLst>
          </p:cNvPr>
          <p:cNvSpPr>
            <a:spLocks noGrp="1"/>
          </p:cNvSpPr>
          <p:nvPr>
            <p:ph type="sldNum" sz="quarter" idx="12"/>
          </p:nvPr>
        </p:nvSpPr>
        <p:spPr/>
        <p:txBody>
          <a:bodyPr/>
          <a:lstStyle/>
          <a:p>
            <a:fld id="{2D7A539D-362F-420C-9423-87CD827429DB}" type="slidenum">
              <a:rPr lang="en-US" smtClean="0"/>
              <a:t>13</a:t>
            </a:fld>
            <a:endParaRPr lang="en-US"/>
          </a:p>
        </p:txBody>
      </p:sp>
    </p:spTree>
    <p:extLst>
      <p:ext uri="{BB962C8B-B14F-4D97-AF65-F5344CB8AC3E}">
        <p14:creationId xmlns:p14="http://schemas.microsoft.com/office/powerpoint/2010/main" val="4174529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96ED6991-EDE7-60E1-888A-09F45686B6F4}"/>
              </a:ext>
            </a:extLst>
          </p:cNvPr>
          <p:cNvGraphicFramePr>
            <a:graphicFrameLocks noGrp="1"/>
          </p:cNvGraphicFramePr>
          <p:nvPr>
            <p:extLst>
              <p:ext uri="{D42A27DB-BD31-4B8C-83A1-F6EECF244321}">
                <p14:modId xmlns:p14="http://schemas.microsoft.com/office/powerpoint/2010/main" val="591522916"/>
              </p:ext>
            </p:extLst>
          </p:nvPr>
        </p:nvGraphicFramePr>
        <p:xfrm>
          <a:off x="176981" y="1594898"/>
          <a:ext cx="8807738" cy="3502647"/>
        </p:xfrm>
        <a:graphic>
          <a:graphicData uri="http://schemas.openxmlformats.org/drawingml/2006/table">
            <a:tbl>
              <a:tblPr/>
              <a:tblGrid>
                <a:gridCol w="584036">
                  <a:extLst>
                    <a:ext uri="{9D8B030D-6E8A-4147-A177-3AD203B41FA5}">
                      <a16:colId xmlns:a16="http://schemas.microsoft.com/office/drawing/2014/main" val="3393601912"/>
                    </a:ext>
                  </a:extLst>
                </a:gridCol>
                <a:gridCol w="601734">
                  <a:extLst>
                    <a:ext uri="{9D8B030D-6E8A-4147-A177-3AD203B41FA5}">
                      <a16:colId xmlns:a16="http://schemas.microsoft.com/office/drawing/2014/main" val="3463816702"/>
                    </a:ext>
                  </a:extLst>
                </a:gridCol>
                <a:gridCol w="725621">
                  <a:extLst>
                    <a:ext uri="{9D8B030D-6E8A-4147-A177-3AD203B41FA5}">
                      <a16:colId xmlns:a16="http://schemas.microsoft.com/office/drawing/2014/main" val="1930106123"/>
                    </a:ext>
                  </a:extLst>
                </a:gridCol>
                <a:gridCol w="777141">
                  <a:extLst>
                    <a:ext uri="{9D8B030D-6E8A-4147-A177-3AD203B41FA5}">
                      <a16:colId xmlns:a16="http://schemas.microsoft.com/office/drawing/2014/main" val="3564281399"/>
                    </a:ext>
                  </a:extLst>
                </a:gridCol>
                <a:gridCol w="762590">
                  <a:extLst>
                    <a:ext uri="{9D8B030D-6E8A-4147-A177-3AD203B41FA5}">
                      <a16:colId xmlns:a16="http://schemas.microsoft.com/office/drawing/2014/main" val="548257201"/>
                    </a:ext>
                  </a:extLst>
                </a:gridCol>
                <a:gridCol w="819722">
                  <a:extLst>
                    <a:ext uri="{9D8B030D-6E8A-4147-A177-3AD203B41FA5}">
                      <a16:colId xmlns:a16="http://schemas.microsoft.com/office/drawing/2014/main" val="934927434"/>
                    </a:ext>
                  </a:extLst>
                </a:gridCol>
                <a:gridCol w="672133">
                  <a:extLst>
                    <a:ext uri="{9D8B030D-6E8A-4147-A177-3AD203B41FA5}">
                      <a16:colId xmlns:a16="http://schemas.microsoft.com/office/drawing/2014/main" val="441008805"/>
                    </a:ext>
                  </a:extLst>
                </a:gridCol>
                <a:gridCol w="1086163">
                  <a:extLst>
                    <a:ext uri="{9D8B030D-6E8A-4147-A177-3AD203B41FA5}">
                      <a16:colId xmlns:a16="http://schemas.microsoft.com/office/drawing/2014/main" val="3452382761"/>
                    </a:ext>
                  </a:extLst>
                </a:gridCol>
                <a:gridCol w="2778598">
                  <a:extLst>
                    <a:ext uri="{9D8B030D-6E8A-4147-A177-3AD203B41FA5}">
                      <a16:colId xmlns:a16="http://schemas.microsoft.com/office/drawing/2014/main" val="2343520580"/>
                    </a:ext>
                  </a:extLst>
                </a:gridCol>
              </a:tblGrid>
              <a:tr h="154079">
                <a:tc>
                  <a:txBody>
                    <a:bodyPr/>
                    <a:lstStyle/>
                    <a:p>
                      <a:pPr algn="ctr" fontAlgn="b"/>
                      <a:r>
                        <a:rPr lang="en-US" sz="1200" b="1" i="0" u="none" strike="noStrike" dirty="0" err="1">
                          <a:solidFill>
                            <a:srgbClr val="FFFFFF"/>
                          </a:solidFill>
                          <a:effectLst/>
                          <a:latin typeface="Aptos Narrow" panose="020B0004020202020204" pitchFamily="34" charset="0"/>
                        </a:rPr>
                        <a:t>show_id</a:t>
                      </a:r>
                      <a:endParaRPr lang="en-US" sz="1200" b="1" i="0" u="none" strike="noStrike" dirty="0">
                        <a:solidFill>
                          <a:srgbClr val="FFFFFF"/>
                        </a:solidFill>
                        <a:effectLst/>
                        <a:latin typeface="Aptos Narrow" panose="020B0004020202020204" pitchFamily="34" charset="0"/>
                      </a:endParaRP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type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title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a:solidFill>
                            <a:srgbClr val="FFFFFF"/>
                          </a:solidFill>
                          <a:effectLst/>
                          <a:latin typeface="Aptos Narrow" panose="020B0004020202020204" pitchFamily="34" charset="0"/>
                        </a:rPr>
                        <a:t>country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release_yr</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rating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a:solidFill>
                            <a:srgbClr val="FFFFFF"/>
                          </a:solidFill>
                          <a:effectLst/>
                          <a:latin typeface="Aptos Narrow" panose="020B0004020202020204" pitchFamily="34" charset="0"/>
                        </a:rPr>
                        <a:t>duration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ctr" fontAlgn="b"/>
                      <a:r>
                        <a:rPr lang="en-US" sz="1200" b="1" i="0" u="none" strike="noStrike" dirty="0" err="1">
                          <a:solidFill>
                            <a:srgbClr val="FFFFFF"/>
                          </a:solidFill>
                          <a:effectLst/>
                          <a:latin typeface="Aptos Narrow" panose="020B0004020202020204" pitchFamily="34" charset="0"/>
                        </a:rPr>
                        <a:t>listed_in</a:t>
                      </a:r>
                      <a:endParaRPr lang="en-US" sz="1200" b="1" i="0" u="none" strike="noStrike" dirty="0">
                        <a:solidFill>
                          <a:srgbClr val="FFFFFF"/>
                        </a:solidFill>
                        <a:effectLst/>
                        <a:latin typeface="Aptos Narrow" panose="020B0004020202020204" pitchFamily="34" charset="0"/>
                      </a:endParaRP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200" b="1" i="0" u="none" strike="noStrike">
                          <a:solidFill>
                            <a:srgbClr val="FFFFFF"/>
                          </a:solidFill>
                          <a:effectLst/>
                          <a:latin typeface="Aptos Narrow" panose="020B0004020202020204" pitchFamily="34" charset="0"/>
                        </a:rPr>
                        <a:t>description</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extLst>
                  <a:ext uri="{0D108BD9-81ED-4DB2-BD59-A6C34878D82A}">
                    <a16:rowId xmlns:a16="http://schemas.microsoft.com/office/drawing/2014/main" val="632072687"/>
                  </a:ext>
                </a:extLst>
              </a:tr>
              <a:tr h="849501">
                <a:tc>
                  <a:txBody>
                    <a:bodyPr/>
                    <a:lstStyle/>
                    <a:p>
                      <a:pPr algn="ctr" fontAlgn="b"/>
                      <a:r>
                        <a:rPr lang="en-US" sz="1200" b="0" i="0" u="none" strike="noStrike" dirty="0">
                          <a:solidFill>
                            <a:srgbClr val="000000"/>
                          </a:solidFill>
                          <a:effectLst/>
                          <a:latin typeface="Aptos Narrow" panose="020B0004020202020204" pitchFamily="34" charset="0"/>
                        </a:rPr>
                        <a:t>s1</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A Spark Story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188 min*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ctr" fontAlgn="b"/>
                      <a:r>
                        <a:rPr lang="en-US" sz="1200" b="0" i="0" u="none" strike="noStrike" dirty="0">
                          <a:solidFill>
                            <a:srgbClr val="000000"/>
                          </a:solidFill>
                          <a:effectLst/>
                          <a:latin typeface="Aptos Narrow" panose="020B0004020202020204" pitchFamily="34" charset="0"/>
                        </a:rPr>
                        <a:t>Documentary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200" b="0" i="0" u="none" strike="noStrike" dirty="0">
                          <a:solidFill>
                            <a:srgbClr val="000000"/>
                          </a:solidFill>
                          <a:effectLst/>
                          <a:latin typeface="Aptos Narrow" panose="020B0004020202020204" pitchFamily="34" charset="0"/>
                        </a:rPr>
                        <a:t>Two Pixar filmmakers strive to bring their uniquely personal </a:t>
                      </a:r>
                      <a:r>
                        <a:rPr lang="en-US" sz="1200" b="0" i="0" u="none" strike="noStrike" dirty="0" err="1">
                          <a:solidFill>
                            <a:srgbClr val="000000"/>
                          </a:solidFill>
                          <a:effectLst/>
                          <a:latin typeface="Aptos Narrow" panose="020B0004020202020204" pitchFamily="34" charset="0"/>
                        </a:rPr>
                        <a:t>SparkShorts</a:t>
                      </a:r>
                      <a:r>
                        <a:rPr lang="en-US" sz="1200" b="0" i="0" u="none" strike="noStrike" dirty="0">
                          <a:solidFill>
                            <a:srgbClr val="000000"/>
                          </a:solidFill>
                          <a:effectLst/>
                          <a:latin typeface="Aptos Narrow" panose="020B0004020202020204" pitchFamily="34" charset="0"/>
                        </a:rPr>
                        <a:t> visions to the screen.</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014453822"/>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s2</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Movie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Spooky Buddies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United States, Canada</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2030*</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93 min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Comedy, Fantasy, Kids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Aptos Narrow" panose="020B0004020202020204" pitchFamily="34" charset="0"/>
                        </a:rPr>
                        <a:t>The puppies go on a spooky adventure through a mysterious haunted mansion in this fur-raising flick.</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605274186"/>
                  </a:ext>
                </a:extLst>
              </a:tr>
              <a:tr h="924474">
                <a:tc>
                  <a:txBody>
                    <a:bodyPr/>
                    <a:lstStyle/>
                    <a:p>
                      <a:pPr algn="ctr" fontAlgn="b"/>
                      <a:r>
                        <a:rPr lang="en-US" sz="1200" b="0" i="0" u="none" strike="noStrike" dirty="0">
                          <a:solidFill>
                            <a:srgbClr val="000000"/>
                          </a:solidFill>
                          <a:effectLst/>
                          <a:latin typeface="Aptos Narrow" panose="020B0004020202020204" pitchFamily="34" charset="0"/>
                        </a:rPr>
                        <a:t>s4</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Dog: Impossible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United States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2019</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 Seasons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Animals &amp; Nature, Docuseries, Family</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Matt </a:t>
                      </a:r>
                      <a:r>
                        <a:rPr lang="en-US" sz="1200" b="0" i="0" u="none" strike="noStrike" dirty="0" err="1">
                          <a:solidFill>
                            <a:srgbClr val="000000"/>
                          </a:solidFill>
                          <a:effectLst/>
                          <a:latin typeface="Aptos Narrow" panose="020B0004020202020204" pitchFamily="34" charset="0"/>
                        </a:rPr>
                        <a:t>Beisner</a:t>
                      </a:r>
                      <a:r>
                        <a:rPr lang="en-US" sz="1200" b="0" i="0" u="none" strike="noStrike" dirty="0">
                          <a:solidFill>
                            <a:srgbClr val="000000"/>
                          </a:solidFill>
                          <a:effectLst/>
                          <a:latin typeface="Aptos Narrow" panose="020B0004020202020204" pitchFamily="34" charset="0"/>
                        </a:rPr>
                        <a:t> uses unique approaches to modifying canine behavior and focuses on each </a:t>
                      </a:r>
                      <a:r>
                        <a:rPr lang="en-US" sz="1200" b="0" i="0" u="none" strike="noStrike" dirty="0" err="1">
                          <a:solidFill>
                            <a:srgbClr val="000000"/>
                          </a:solidFill>
                          <a:effectLst/>
                          <a:latin typeface="Aptos Narrow" panose="020B0004020202020204" pitchFamily="34" charset="0"/>
                        </a:rPr>
                        <a:t>animalâ</a:t>
                      </a:r>
                      <a:r>
                        <a:rPr lang="en-US" sz="1200" b="0" i="0" u="none" strike="noStrike" dirty="0">
                          <a:solidFill>
                            <a:srgbClr val="000000"/>
                          </a:solidFill>
                          <a:effectLst/>
                          <a:latin typeface="Aptos Narrow" panose="020B0004020202020204" pitchFamily="34" charset="0"/>
                        </a:rPr>
                        <a:t>€™s needs.</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9036794"/>
                  </a:ext>
                </a:extLst>
              </a:tr>
              <a:tr h="770395">
                <a:tc>
                  <a:txBody>
                    <a:bodyPr/>
                    <a:lstStyle/>
                    <a:p>
                      <a:pPr algn="ctr" fontAlgn="b"/>
                      <a:r>
                        <a:rPr lang="en-US" sz="1200" b="0" i="0" u="none" strike="noStrike" dirty="0">
                          <a:solidFill>
                            <a:srgbClr val="000000"/>
                          </a:solidFill>
                          <a:effectLst/>
                          <a:latin typeface="Aptos Narrow" panose="020B0004020202020204" pitchFamily="34" charset="0"/>
                        </a:rPr>
                        <a:t>s4*</a:t>
                      </a:r>
                    </a:p>
                  </a:txBody>
                  <a:tcPr marL="5002" marR="5002" marT="5002" marB="0" anchor="ctr">
                    <a:lnL w="6350" cap="flat" cmpd="sng" algn="ctr">
                      <a:solidFill>
                        <a:srgbClr val="44B3E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 Show</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ptos Narrow" panose="020B0004020202020204" pitchFamily="34" charset="0"/>
                        </a:rPr>
                        <a:t>Star Wars: Visions</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 </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2021</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TV-PG</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1 Season</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ptos Narrow" panose="020B0004020202020204" pitchFamily="34" charset="0"/>
                        </a:rPr>
                        <a:t>Action-Adventure, Animation, Anime</a:t>
                      </a:r>
                    </a:p>
                  </a:txBody>
                  <a:tcPr marL="5002" marR="5002" marT="500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200" b="0" i="0" u="none" strike="noStrike" dirty="0">
                          <a:solidFill>
                            <a:srgbClr val="000000"/>
                          </a:solidFill>
                          <a:effectLst/>
                          <a:latin typeface="Aptos Narrow" panose="020B0004020202020204" pitchFamily="34" charset="0"/>
                        </a:rPr>
                        <a:t>An animated anthology celebrating Star Wars through the lens of the </a:t>
                      </a:r>
                      <a:r>
                        <a:rPr lang="en-US" sz="1200" b="0" i="0" u="none" strike="noStrike" dirty="0" err="1">
                          <a:solidFill>
                            <a:srgbClr val="000000"/>
                          </a:solidFill>
                          <a:effectLst/>
                          <a:latin typeface="Aptos Narrow" panose="020B0004020202020204" pitchFamily="34" charset="0"/>
                        </a:rPr>
                        <a:t>worldâ</a:t>
                      </a:r>
                      <a:r>
                        <a:rPr lang="en-US" sz="1200" b="0" i="0" u="none" strike="noStrike" dirty="0">
                          <a:solidFill>
                            <a:srgbClr val="000000"/>
                          </a:solidFill>
                          <a:effectLst/>
                          <a:latin typeface="Aptos Narrow" panose="020B0004020202020204" pitchFamily="34" charset="0"/>
                        </a:rPr>
                        <a:t>€™s best anime creators.</a:t>
                      </a:r>
                    </a:p>
                  </a:txBody>
                  <a:tcPr marL="5002" marR="5002" marT="5002" marB="0" anchor="ctr">
                    <a:lnL w="12700" cap="flat" cmpd="sng" algn="ctr">
                      <a:solidFill>
                        <a:schemeClr val="tx1"/>
                      </a:solidFill>
                      <a:prstDash val="solid"/>
                      <a:round/>
                      <a:headEnd type="none" w="med" len="med"/>
                      <a:tailEnd type="none" w="med" len="med"/>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871031724"/>
                  </a:ext>
                </a:extLst>
              </a:tr>
            </a:tbl>
          </a:graphicData>
        </a:graphic>
      </p:graphicFrame>
      <p:sp>
        <p:nvSpPr>
          <p:cNvPr id="4" name="Title 1">
            <a:extLst>
              <a:ext uri="{FF2B5EF4-FFF2-40B4-BE49-F238E27FC236}">
                <a16:creationId xmlns:a16="http://schemas.microsoft.com/office/drawing/2014/main" id="{C5D94E5D-693A-C5A5-B4BC-AEDB8FF3CCB3}"/>
              </a:ext>
            </a:extLst>
          </p:cNvPr>
          <p:cNvSpPr>
            <a:spLocks noGrp="1"/>
          </p:cNvSpPr>
          <p:nvPr>
            <p:ph type="title"/>
          </p:nvPr>
        </p:nvSpPr>
        <p:spPr>
          <a:xfrm>
            <a:off x="176981" y="208012"/>
            <a:ext cx="8807738" cy="878945"/>
          </a:xfrm>
        </p:spPr>
        <p:txBody>
          <a:bodyPr>
            <a:noAutofit/>
          </a:bodyPr>
          <a:lstStyle/>
          <a:p>
            <a:pPr algn="ctr"/>
            <a:r>
              <a:rPr lang="en-US" sz="2800" dirty="0"/>
              <a:t>Hypothetical example: Data Cleaning/Wrangling/Preparation</a:t>
            </a:r>
          </a:p>
        </p:txBody>
      </p:sp>
      <p:sp>
        <p:nvSpPr>
          <p:cNvPr id="3" name="Content Placeholder 2">
            <a:extLst>
              <a:ext uri="{FF2B5EF4-FFF2-40B4-BE49-F238E27FC236}">
                <a16:creationId xmlns:a16="http://schemas.microsoft.com/office/drawing/2014/main" id="{7C21860E-F8A0-38AE-D4F4-6F20671F15D2}"/>
              </a:ext>
            </a:extLst>
          </p:cNvPr>
          <p:cNvSpPr>
            <a:spLocks noGrp="1"/>
          </p:cNvSpPr>
          <p:nvPr>
            <p:ph idx="1"/>
          </p:nvPr>
        </p:nvSpPr>
        <p:spPr>
          <a:xfrm>
            <a:off x="545522" y="5146789"/>
            <a:ext cx="8344805" cy="1346085"/>
          </a:xfrm>
        </p:spPr>
        <p:txBody>
          <a:bodyPr>
            <a:normAutofit fontScale="70000" lnSpcReduction="20000"/>
          </a:bodyPr>
          <a:lstStyle/>
          <a:p>
            <a:r>
              <a:rPr lang="en-US" dirty="0"/>
              <a:t>Evaluate data quality, accuracy, and consistency.</a:t>
            </a:r>
          </a:p>
          <a:p>
            <a:r>
              <a:rPr lang="en-US" dirty="0"/>
              <a:t>How to address data issues:</a:t>
            </a:r>
          </a:p>
          <a:p>
            <a:pPr lvl="1"/>
            <a:r>
              <a:rPr lang="en-US" dirty="0"/>
              <a:t>Drop duplicates, errors and missing values? </a:t>
            </a:r>
          </a:p>
          <a:p>
            <a:pPr lvl="1"/>
            <a:r>
              <a:rPr lang="en-US" dirty="0"/>
              <a:t>Use group mean? Use mean of adjacent data points? Use the maximum value?</a:t>
            </a:r>
          </a:p>
          <a:p>
            <a:pPr lvl="1"/>
            <a:r>
              <a:rPr lang="en-US" dirty="0"/>
              <a:t>Can errors be rectified?</a:t>
            </a:r>
          </a:p>
          <a:p>
            <a:pPr lvl="1"/>
            <a:r>
              <a:rPr lang="en-US" dirty="0"/>
              <a:t>Will outliers and errors skew data?</a:t>
            </a:r>
          </a:p>
        </p:txBody>
      </p:sp>
      <p:cxnSp>
        <p:nvCxnSpPr>
          <p:cNvPr id="5" name="Connector: Elbow 4">
            <a:extLst>
              <a:ext uri="{FF2B5EF4-FFF2-40B4-BE49-F238E27FC236}">
                <a16:creationId xmlns:a16="http://schemas.microsoft.com/office/drawing/2014/main" id="{DCA0DDEA-74BF-AD62-6793-B2075A7E6BA2}"/>
              </a:ext>
            </a:extLst>
          </p:cNvPr>
          <p:cNvCxnSpPr>
            <a:cxnSpLocks/>
          </p:cNvCxnSpPr>
          <p:nvPr/>
        </p:nvCxnSpPr>
        <p:spPr>
          <a:xfrm rot="16200000" flipH="1">
            <a:off x="1891773" y="1631746"/>
            <a:ext cx="787685" cy="384229"/>
          </a:xfrm>
          <a:prstGeom prst="bentConnector3">
            <a:avLst>
              <a:gd name="adj1" fmla="val 98682"/>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Connector: Elbow 5">
            <a:extLst>
              <a:ext uri="{FF2B5EF4-FFF2-40B4-BE49-F238E27FC236}">
                <a16:creationId xmlns:a16="http://schemas.microsoft.com/office/drawing/2014/main" id="{81AF22CE-7217-EF6D-081A-3A4E4008235F}"/>
              </a:ext>
            </a:extLst>
          </p:cNvPr>
          <p:cNvCxnSpPr>
            <a:cxnSpLocks/>
          </p:cNvCxnSpPr>
          <p:nvPr/>
        </p:nvCxnSpPr>
        <p:spPr>
          <a:xfrm rot="16200000" flipH="1">
            <a:off x="2210394" y="2086508"/>
            <a:ext cx="1607760" cy="260164"/>
          </a:xfrm>
          <a:prstGeom prst="bentConnector3">
            <a:avLst>
              <a:gd name="adj1" fmla="val 99902"/>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Connector: Elbow 6">
            <a:extLst>
              <a:ext uri="{FF2B5EF4-FFF2-40B4-BE49-F238E27FC236}">
                <a16:creationId xmlns:a16="http://schemas.microsoft.com/office/drawing/2014/main" id="{BCCCA098-80E0-6AF7-5ED2-64814292C86F}"/>
              </a:ext>
            </a:extLst>
          </p:cNvPr>
          <p:cNvCxnSpPr>
            <a:cxnSpLocks/>
          </p:cNvCxnSpPr>
          <p:nvPr/>
        </p:nvCxnSpPr>
        <p:spPr>
          <a:xfrm rot="16200000" flipH="1">
            <a:off x="4138969" y="1560384"/>
            <a:ext cx="1185760" cy="1"/>
          </a:xfrm>
          <a:prstGeom prst="bentConnector3">
            <a:avLst>
              <a:gd name="adj1" fmla="val 50000"/>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Connector: Elbow 7">
            <a:extLst>
              <a:ext uri="{FF2B5EF4-FFF2-40B4-BE49-F238E27FC236}">
                <a16:creationId xmlns:a16="http://schemas.microsoft.com/office/drawing/2014/main" id="{956BCED6-401C-29E2-7E02-864045BB3F9B}"/>
              </a:ext>
            </a:extLst>
          </p:cNvPr>
          <p:cNvCxnSpPr>
            <a:cxnSpLocks/>
          </p:cNvCxnSpPr>
          <p:nvPr/>
        </p:nvCxnSpPr>
        <p:spPr>
          <a:xfrm rot="16200000" flipH="1">
            <a:off x="5087895" y="2244406"/>
            <a:ext cx="2692348" cy="983547"/>
          </a:xfrm>
          <a:prstGeom prst="bentConnector3">
            <a:avLst>
              <a:gd name="adj1" fmla="val 99958"/>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4924E45F-2553-03CA-6A2A-AAAB8146AC02}"/>
              </a:ext>
            </a:extLst>
          </p:cNvPr>
          <p:cNvSpPr>
            <a:spLocks noGrp="1"/>
          </p:cNvSpPr>
          <p:nvPr>
            <p:ph type="sldNum" sz="quarter" idx="12"/>
          </p:nvPr>
        </p:nvSpPr>
        <p:spPr/>
        <p:txBody>
          <a:bodyPr/>
          <a:lstStyle/>
          <a:p>
            <a:fld id="{2D7A539D-362F-420C-9423-87CD827429DB}" type="slidenum">
              <a:rPr lang="en-US" smtClean="0"/>
              <a:t>14</a:t>
            </a:fld>
            <a:endParaRPr lang="en-US"/>
          </a:p>
        </p:txBody>
      </p:sp>
      <p:cxnSp>
        <p:nvCxnSpPr>
          <p:cNvPr id="16" name="Connector: Elbow 15">
            <a:extLst>
              <a:ext uri="{FF2B5EF4-FFF2-40B4-BE49-F238E27FC236}">
                <a16:creationId xmlns:a16="http://schemas.microsoft.com/office/drawing/2014/main" id="{A5091364-CA60-7176-C88C-D0E6118007AF}"/>
              </a:ext>
            </a:extLst>
          </p:cNvPr>
          <p:cNvCxnSpPr>
            <a:cxnSpLocks/>
          </p:cNvCxnSpPr>
          <p:nvPr/>
        </p:nvCxnSpPr>
        <p:spPr>
          <a:xfrm rot="16200000" flipH="1">
            <a:off x="690176" y="2961428"/>
            <a:ext cx="3190880" cy="384226"/>
          </a:xfrm>
          <a:prstGeom prst="bentConnector3">
            <a:avLst>
              <a:gd name="adj1" fmla="val 99918"/>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DBBD5894-F9DE-B11D-077F-573BB146E055}"/>
              </a:ext>
            </a:extLst>
          </p:cNvPr>
          <p:cNvCxnSpPr>
            <a:cxnSpLocks/>
          </p:cNvCxnSpPr>
          <p:nvPr/>
        </p:nvCxnSpPr>
        <p:spPr>
          <a:xfrm rot="16200000" flipH="1">
            <a:off x="5552198" y="2390145"/>
            <a:ext cx="2748935" cy="1968740"/>
          </a:xfrm>
          <a:prstGeom prst="bentConnector3">
            <a:avLst>
              <a:gd name="adj1" fmla="val 99574"/>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F678171F-6BE4-B7F2-FFDD-421F4F15AE07}"/>
              </a:ext>
            </a:extLst>
          </p:cNvPr>
          <p:cNvCxnSpPr>
            <a:cxnSpLocks/>
          </p:cNvCxnSpPr>
          <p:nvPr/>
        </p:nvCxnSpPr>
        <p:spPr>
          <a:xfrm rot="5400000">
            <a:off x="-972718" y="2842275"/>
            <a:ext cx="3457131" cy="298184"/>
          </a:xfrm>
          <a:prstGeom prst="bentConnector3">
            <a:avLst>
              <a:gd name="adj1" fmla="val 100169"/>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CEAEC852-F7C0-FBF4-DAA1-F898885398A1}"/>
              </a:ext>
            </a:extLst>
          </p:cNvPr>
          <p:cNvCxnSpPr>
            <a:cxnSpLocks/>
          </p:cNvCxnSpPr>
          <p:nvPr/>
        </p:nvCxnSpPr>
        <p:spPr>
          <a:xfrm rot="5400000">
            <a:off x="-477559" y="2439757"/>
            <a:ext cx="2455958" cy="309040"/>
          </a:xfrm>
          <a:prstGeom prst="bentConnector3">
            <a:avLst>
              <a:gd name="adj1" fmla="val 99482"/>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670FF78-AAD2-BED5-71FD-D15DD7F40F8A}"/>
              </a:ext>
            </a:extLst>
          </p:cNvPr>
          <p:cNvSpPr/>
          <p:nvPr/>
        </p:nvSpPr>
        <p:spPr>
          <a:xfrm>
            <a:off x="507073" y="967505"/>
            <a:ext cx="5615428" cy="59059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Examples of data issues: errors, potentially missing values, null values, duplicates, and outliers</a:t>
            </a:r>
          </a:p>
        </p:txBody>
      </p:sp>
    </p:spTree>
    <p:extLst>
      <p:ext uri="{BB962C8B-B14F-4D97-AF65-F5344CB8AC3E}">
        <p14:creationId xmlns:p14="http://schemas.microsoft.com/office/powerpoint/2010/main" val="404841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ED111-AFCC-EBD8-C829-17B49FCCB84A}"/>
              </a:ext>
            </a:extLst>
          </p:cNvPr>
          <p:cNvSpPr>
            <a:spLocks noGrp="1"/>
          </p:cNvSpPr>
          <p:nvPr>
            <p:ph type="title"/>
          </p:nvPr>
        </p:nvSpPr>
        <p:spPr/>
        <p:txBody>
          <a:bodyPr/>
          <a:lstStyle/>
          <a:p>
            <a:r>
              <a:rPr lang="en-US" dirty="0"/>
              <a:t>Derived Features/Columns</a:t>
            </a:r>
          </a:p>
        </p:txBody>
      </p:sp>
      <p:cxnSp>
        <p:nvCxnSpPr>
          <p:cNvPr id="4" name="Straight Arrow Connector 3">
            <a:extLst>
              <a:ext uri="{FF2B5EF4-FFF2-40B4-BE49-F238E27FC236}">
                <a16:creationId xmlns:a16="http://schemas.microsoft.com/office/drawing/2014/main" id="{0F22877B-07BF-BD3E-6BE7-895D25744869}"/>
              </a:ext>
            </a:extLst>
          </p:cNvPr>
          <p:cNvCxnSpPr>
            <a:cxnSpLocks/>
          </p:cNvCxnSpPr>
          <p:nvPr/>
        </p:nvCxnSpPr>
        <p:spPr>
          <a:xfrm>
            <a:off x="6853208" y="1129879"/>
            <a:ext cx="0" cy="49625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122F2B60-4A74-6330-79DB-D155AB0EFCDD}"/>
              </a:ext>
            </a:extLst>
          </p:cNvPr>
          <p:cNvCxnSpPr>
            <a:cxnSpLocks/>
          </p:cNvCxnSpPr>
          <p:nvPr/>
        </p:nvCxnSpPr>
        <p:spPr>
          <a:xfrm>
            <a:off x="8081503" y="1129879"/>
            <a:ext cx="0" cy="49625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83A197A7-D9FE-5B1F-72C4-D08649034A4A}"/>
              </a:ext>
            </a:extLst>
          </p:cNvPr>
          <p:cNvSpPr/>
          <p:nvPr/>
        </p:nvSpPr>
        <p:spPr>
          <a:xfrm>
            <a:off x="6000751" y="725545"/>
            <a:ext cx="2514599" cy="6094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Example of derived data features/columns</a:t>
            </a:r>
          </a:p>
        </p:txBody>
      </p:sp>
      <p:sp>
        <p:nvSpPr>
          <p:cNvPr id="3" name="Slide Number Placeholder 2">
            <a:extLst>
              <a:ext uri="{FF2B5EF4-FFF2-40B4-BE49-F238E27FC236}">
                <a16:creationId xmlns:a16="http://schemas.microsoft.com/office/drawing/2014/main" id="{1F8ACF49-83B5-4D85-B21F-EE445918ECF2}"/>
              </a:ext>
            </a:extLst>
          </p:cNvPr>
          <p:cNvSpPr>
            <a:spLocks noGrp="1"/>
          </p:cNvSpPr>
          <p:nvPr>
            <p:ph type="sldNum" sz="quarter" idx="12"/>
          </p:nvPr>
        </p:nvSpPr>
        <p:spPr/>
        <p:txBody>
          <a:bodyPr/>
          <a:lstStyle/>
          <a:p>
            <a:fld id="{2D7A539D-362F-420C-9423-87CD827429DB}" type="slidenum">
              <a:rPr lang="en-US" smtClean="0"/>
              <a:t>15</a:t>
            </a:fld>
            <a:endParaRPr lang="en-US"/>
          </a:p>
        </p:txBody>
      </p:sp>
      <p:graphicFrame>
        <p:nvGraphicFramePr>
          <p:cNvPr id="7" name="Table 6">
            <a:extLst>
              <a:ext uri="{FF2B5EF4-FFF2-40B4-BE49-F238E27FC236}">
                <a16:creationId xmlns:a16="http://schemas.microsoft.com/office/drawing/2014/main" id="{B90A2B22-8B7D-844B-28E6-9A761F1293AD}"/>
              </a:ext>
            </a:extLst>
          </p:cNvPr>
          <p:cNvGraphicFramePr>
            <a:graphicFrameLocks noGrp="1"/>
          </p:cNvGraphicFramePr>
          <p:nvPr>
            <p:extLst>
              <p:ext uri="{D42A27DB-BD31-4B8C-83A1-F6EECF244321}">
                <p14:modId xmlns:p14="http://schemas.microsoft.com/office/powerpoint/2010/main" val="3143195145"/>
              </p:ext>
            </p:extLst>
          </p:nvPr>
        </p:nvGraphicFramePr>
        <p:xfrm>
          <a:off x="385430" y="1626130"/>
          <a:ext cx="8298419" cy="4577814"/>
        </p:xfrm>
        <a:graphic>
          <a:graphicData uri="http://schemas.openxmlformats.org/drawingml/2006/table">
            <a:tbl>
              <a:tblPr/>
              <a:tblGrid>
                <a:gridCol w="484709">
                  <a:extLst>
                    <a:ext uri="{9D8B030D-6E8A-4147-A177-3AD203B41FA5}">
                      <a16:colId xmlns:a16="http://schemas.microsoft.com/office/drawing/2014/main" val="3400366509"/>
                    </a:ext>
                  </a:extLst>
                </a:gridCol>
                <a:gridCol w="664744">
                  <a:extLst>
                    <a:ext uri="{9D8B030D-6E8A-4147-A177-3AD203B41FA5}">
                      <a16:colId xmlns:a16="http://schemas.microsoft.com/office/drawing/2014/main" val="2899106196"/>
                    </a:ext>
                  </a:extLst>
                </a:gridCol>
                <a:gridCol w="664744">
                  <a:extLst>
                    <a:ext uri="{9D8B030D-6E8A-4147-A177-3AD203B41FA5}">
                      <a16:colId xmlns:a16="http://schemas.microsoft.com/office/drawing/2014/main" val="3473580662"/>
                    </a:ext>
                  </a:extLst>
                </a:gridCol>
                <a:gridCol w="1392721">
                  <a:extLst>
                    <a:ext uri="{9D8B030D-6E8A-4147-A177-3AD203B41FA5}">
                      <a16:colId xmlns:a16="http://schemas.microsoft.com/office/drawing/2014/main" val="810742535"/>
                    </a:ext>
                  </a:extLst>
                </a:gridCol>
                <a:gridCol w="1029736">
                  <a:extLst>
                    <a:ext uri="{9D8B030D-6E8A-4147-A177-3AD203B41FA5}">
                      <a16:colId xmlns:a16="http://schemas.microsoft.com/office/drawing/2014/main" val="4133232655"/>
                    </a:ext>
                  </a:extLst>
                </a:gridCol>
                <a:gridCol w="915974">
                  <a:extLst>
                    <a:ext uri="{9D8B030D-6E8A-4147-A177-3AD203B41FA5}">
                      <a16:colId xmlns:a16="http://schemas.microsoft.com/office/drawing/2014/main" val="3510357129"/>
                    </a:ext>
                  </a:extLst>
                </a:gridCol>
                <a:gridCol w="748888">
                  <a:extLst>
                    <a:ext uri="{9D8B030D-6E8A-4147-A177-3AD203B41FA5}">
                      <a16:colId xmlns:a16="http://schemas.microsoft.com/office/drawing/2014/main" val="3946178417"/>
                    </a:ext>
                  </a:extLst>
                </a:gridCol>
                <a:gridCol w="1099148">
                  <a:extLst>
                    <a:ext uri="{9D8B030D-6E8A-4147-A177-3AD203B41FA5}">
                      <a16:colId xmlns:a16="http://schemas.microsoft.com/office/drawing/2014/main" val="2643779791"/>
                    </a:ext>
                  </a:extLst>
                </a:gridCol>
                <a:gridCol w="1297755">
                  <a:extLst>
                    <a:ext uri="{9D8B030D-6E8A-4147-A177-3AD203B41FA5}">
                      <a16:colId xmlns:a16="http://schemas.microsoft.com/office/drawing/2014/main" val="1382474384"/>
                    </a:ext>
                  </a:extLst>
                </a:gridCol>
              </a:tblGrid>
              <a:tr h="508646">
                <a:tc>
                  <a:txBody>
                    <a:bodyPr/>
                    <a:lstStyle/>
                    <a:p>
                      <a:pPr algn="ctr" fontAlgn="ctr"/>
                      <a:r>
                        <a:rPr lang="en-US" sz="1200" b="1" i="0" u="none" strike="noStrike" dirty="0">
                          <a:solidFill>
                            <a:srgbClr val="FFFFFF"/>
                          </a:solidFill>
                          <a:effectLst/>
                          <a:latin typeface="Aptos Narrow" panose="020B0004020202020204" pitchFamily="34" charset="0"/>
                        </a:rPr>
                        <a:t>year</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dirty="0">
                          <a:solidFill>
                            <a:srgbClr val="FFFFFF"/>
                          </a:solidFill>
                          <a:effectLst/>
                          <a:latin typeface="Aptos Narrow" panose="020B0004020202020204" pitchFamily="34" charset="0"/>
                        </a:rPr>
                        <a:t>age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a:solidFill>
                            <a:srgbClr val="FFFFFF"/>
                          </a:solidFill>
                          <a:effectLst/>
                          <a:latin typeface="Aptos Narrow" panose="020B0004020202020204" pitchFamily="34" charset="0"/>
                        </a:rPr>
                        <a:t>sex</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a:solidFill>
                            <a:srgbClr val="FFFFFF"/>
                          </a:solidFill>
                          <a:effectLst/>
                          <a:latin typeface="Aptos Narrow" panose="020B0004020202020204" pitchFamily="34" charset="0"/>
                        </a:rPr>
                        <a:t>education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a:solidFill>
                            <a:srgbClr val="FFFFFF"/>
                          </a:solidFill>
                          <a:effectLst/>
                          <a:latin typeface="Aptos Narrow" panose="020B0004020202020204" pitchFamily="34" charset="0"/>
                        </a:rPr>
                        <a:t>jobclass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a:solidFill>
                            <a:srgbClr val="FFFFFF"/>
                          </a:solidFill>
                          <a:effectLst/>
                          <a:latin typeface="Aptos Narrow" panose="020B0004020202020204" pitchFamily="34" charset="0"/>
                        </a:rPr>
                        <a:t>health_ins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a:solidFill>
                            <a:srgbClr val="FFFFFF"/>
                          </a:solidFill>
                          <a:effectLst/>
                          <a:latin typeface="Aptos Narrow" panose="020B0004020202020204" pitchFamily="34" charset="0"/>
                        </a:rPr>
                        <a:t>wage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dirty="0">
                          <a:solidFill>
                            <a:srgbClr val="FFFFFF"/>
                          </a:solidFill>
                          <a:effectLst/>
                          <a:latin typeface="Aptos Narrow" panose="020B0004020202020204" pitchFamily="34" charset="0"/>
                        </a:rPr>
                        <a:t>estimated education yrs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ctr" fontAlgn="ctr"/>
                      <a:r>
                        <a:rPr lang="en-US" sz="1200" b="1" i="0" u="none" strike="noStrike" dirty="0">
                          <a:solidFill>
                            <a:srgbClr val="FFFFFF"/>
                          </a:solidFill>
                          <a:effectLst/>
                          <a:latin typeface="Aptos Narrow" panose="020B0004020202020204" pitchFamily="34" charset="0"/>
                        </a:rPr>
                        <a:t>estimated</a:t>
                      </a:r>
                    </a:p>
                    <a:p>
                      <a:pPr algn="ctr" fontAlgn="ctr"/>
                      <a:r>
                        <a:rPr lang="en-US" sz="1200" b="1" i="0" u="none" strike="noStrike" dirty="0">
                          <a:solidFill>
                            <a:srgbClr val="FFFFFF"/>
                          </a:solidFill>
                          <a:effectLst/>
                          <a:latin typeface="Aptos Narrow" panose="020B0004020202020204" pitchFamily="34" charset="0"/>
                        </a:rPr>
                        <a:t>experience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3722789119"/>
                  </a:ext>
                </a:extLst>
              </a:tr>
              <a:tr h="508646">
                <a:tc>
                  <a:txBody>
                    <a:bodyPr/>
                    <a:lstStyle/>
                    <a:p>
                      <a:pPr algn="ctr" fontAlgn="ctr"/>
                      <a:r>
                        <a:rPr lang="en-US" sz="1200" b="0" i="0" u="none" strike="noStrike">
                          <a:solidFill>
                            <a:srgbClr val="000000"/>
                          </a:solidFill>
                          <a:effectLst/>
                          <a:latin typeface="Aptos Narrow" panose="020B0004020202020204" pitchFamily="34" charset="0"/>
                        </a:rPr>
                        <a:t>2006</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 &lt; HS Grad</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Industrial</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2. No</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75</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extLst>
                  <a:ext uri="{0D108BD9-81ED-4DB2-BD59-A6C34878D82A}">
                    <a16:rowId xmlns:a16="http://schemas.microsoft.com/office/drawing/2014/main" val="3099306782"/>
                  </a:ext>
                </a:extLst>
              </a:tr>
              <a:tr h="508646">
                <a:tc>
                  <a:txBody>
                    <a:bodyPr/>
                    <a:lstStyle/>
                    <a:p>
                      <a:pPr algn="ctr" fontAlgn="ctr"/>
                      <a:r>
                        <a:rPr lang="en-US" sz="1200" b="0" i="0" u="none" strike="noStrike">
                          <a:solidFill>
                            <a:srgbClr val="000000"/>
                          </a:solidFill>
                          <a:effectLst/>
                          <a:latin typeface="Aptos Narrow" panose="020B0004020202020204" pitchFamily="34" charset="0"/>
                        </a:rPr>
                        <a:t>2004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24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4. College Grad</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2. Information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2. No</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70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16</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88029879"/>
                  </a:ext>
                </a:extLst>
              </a:tr>
              <a:tr h="508646">
                <a:tc>
                  <a:txBody>
                    <a:bodyPr/>
                    <a:lstStyle/>
                    <a:p>
                      <a:pPr algn="ctr" fontAlgn="ctr"/>
                      <a:r>
                        <a:rPr lang="en-US" sz="1200" b="0" i="0" u="none" strike="noStrike">
                          <a:solidFill>
                            <a:srgbClr val="000000"/>
                          </a:solidFill>
                          <a:effectLst/>
                          <a:latin typeface="Aptos Narrow" panose="020B0004020202020204" pitchFamily="34" charset="0"/>
                        </a:rPr>
                        <a:t>2003</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45</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3. Some College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Industrial</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131</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31</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extLst>
                  <a:ext uri="{0D108BD9-81ED-4DB2-BD59-A6C34878D82A}">
                    <a16:rowId xmlns:a16="http://schemas.microsoft.com/office/drawing/2014/main" val="3007104506"/>
                  </a:ext>
                </a:extLst>
              </a:tr>
              <a:tr h="508646">
                <a:tc>
                  <a:txBody>
                    <a:bodyPr/>
                    <a:lstStyle/>
                    <a:p>
                      <a:pPr algn="ctr" fontAlgn="ctr"/>
                      <a:r>
                        <a:rPr lang="en-US" sz="1200" b="0" i="0" u="none" strike="noStrike">
                          <a:solidFill>
                            <a:srgbClr val="000000"/>
                          </a:solidFill>
                          <a:effectLst/>
                          <a:latin typeface="Aptos Narrow" panose="020B0004020202020204" pitchFamily="34" charset="0"/>
                        </a:rPr>
                        <a:t>2003</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43</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4. College Grad</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2. Information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155</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16</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27</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36436039"/>
                  </a:ext>
                </a:extLst>
              </a:tr>
              <a:tr h="508646">
                <a:tc>
                  <a:txBody>
                    <a:bodyPr/>
                    <a:lstStyle/>
                    <a:p>
                      <a:pPr algn="ctr" fontAlgn="ctr"/>
                      <a:r>
                        <a:rPr lang="en-US" sz="1200" b="0" i="0" u="none" strike="noStrike">
                          <a:solidFill>
                            <a:srgbClr val="000000"/>
                          </a:solidFill>
                          <a:effectLst/>
                          <a:latin typeface="Aptos Narrow" panose="020B0004020202020204" pitchFamily="34" charset="0"/>
                        </a:rPr>
                        <a:t>2005</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50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2. HS Grad</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2. Information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75</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12</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38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extLst>
                  <a:ext uri="{0D108BD9-81ED-4DB2-BD59-A6C34878D82A}">
                    <a16:rowId xmlns:a16="http://schemas.microsoft.com/office/drawing/2014/main" val="3474145711"/>
                  </a:ext>
                </a:extLst>
              </a:tr>
              <a:tr h="508646">
                <a:tc>
                  <a:txBody>
                    <a:bodyPr/>
                    <a:lstStyle/>
                    <a:p>
                      <a:pPr algn="ctr" fontAlgn="ctr"/>
                      <a:r>
                        <a:rPr lang="en-US" sz="1200" b="0" i="0" u="none" strike="noStrike">
                          <a:solidFill>
                            <a:srgbClr val="000000"/>
                          </a:solidFill>
                          <a:effectLst/>
                          <a:latin typeface="Aptos Narrow" panose="020B0004020202020204" pitchFamily="34" charset="0"/>
                        </a:rPr>
                        <a:t>2008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54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4. College Grad</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2. Information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127</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16</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38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25980993"/>
                  </a:ext>
                </a:extLst>
              </a:tr>
              <a:tr h="508646">
                <a:tc>
                  <a:txBody>
                    <a:bodyPr/>
                    <a:lstStyle/>
                    <a:p>
                      <a:pPr algn="ctr" fontAlgn="ctr"/>
                      <a:r>
                        <a:rPr lang="en-US" sz="1200" b="0" i="0" u="none" strike="noStrike">
                          <a:solidFill>
                            <a:srgbClr val="000000"/>
                          </a:solidFill>
                          <a:effectLst/>
                          <a:latin typeface="Aptos Narrow" panose="020B0004020202020204" pitchFamily="34" charset="0"/>
                        </a:rPr>
                        <a:t>2009</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44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3. Some College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1. Industrial</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170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dirty="0">
                          <a:solidFill>
                            <a:srgbClr val="000000"/>
                          </a:solidFill>
                          <a:effectLst/>
                          <a:latin typeface="Aptos Narrow" panose="020B0004020202020204" pitchFamily="34" charset="0"/>
                        </a:rPr>
                        <a:t>14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tc>
                  <a:txBody>
                    <a:bodyPr/>
                    <a:lstStyle/>
                    <a:p>
                      <a:pPr algn="ctr" fontAlgn="ctr"/>
                      <a:r>
                        <a:rPr lang="en-US" sz="1200" b="0" i="0" u="none" strike="noStrike">
                          <a:solidFill>
                            <a:srgbClr val="000000"/>
                          </a:solidFill>
                          <a:effectLst/>
                          <a:latin typeface="Aptos Narrow" panose="020B0004020202020204" pitchFamily="34" charset="0"/>
                        </a:rPr>
                        <a:t>30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E6F5"/>
                    </a:solidFill>
                  </a:tcPr>
                </a:tc>
                <a:extLst>
                  <a:ext uri="{0D108BD9-81ED-4DB2-BD59-A6C34878D82A}">
                    <a16:rowId xmlns:a16="http://schemas.microsoft.com/office/drawing/2014/main" val="2500100188"/>
                  </a:ext>
                </a:extLst>
              </a:tr>
              <a:tr h="508646">
                <a:tc>
                  <a:txBody>
                    <a:bodyPr/>
                    <a:lstStyle/>
                    <a:p>
                      <a:pPr algn="ctr" fontAlgn="ctr"/>
                      <a:r>
                        <a:rPr lang="en-US" sz="1200" b="0" i="0" u="none" strike="noStrike" dirty="0">
                          <a:solidFill>
                            <a:srgbClr val="000000"/>
                          </a:solidFill>
                          <a:effectLst/>
                          <a:latin typeface="Aptos Narrow" panose="020B0004020202020204" pitchFamily="34" charset="0"/>
                        </a:rPr>
                        <a:t>2008</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30</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Aptos Narrow" panose="020B0004020202020204" pitchFamily="34" charset="0"/>
                        </a:rPr>
                        <a:t>1. Male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3. Some College</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2. Information</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 Yes</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112</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14</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Aptos Narrow" panose="020B0004020202020204" pitchFamily="34" charset="0"/>
                        </a:rPr>
                        <a:t>16</a:t>
                      </a:r>
                    </a:p>
                  </a:txBody>
                  <a:tcPr marL="3932" marR="3932" marT="39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26687646"/>
                  </a:ext>
                </a:extLst>
              </a:tr>
            </a:tbl>
          </a:graphicData>
        </a:graphic>
      </p:graphicFrame>
    </p:spTree>
    <p:extLst>
      <p:ext uri="{BB962C8B-B14F-4D97-AF65-F5344CB8AC3E}">
        <p14:creationId xmlns:p14="http://schemas.microsoft.com/office/powerpoint/2010/main" val="34578697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2C7-D11C-27E4-BC8F-3B16B6715DFE}"/>
              </a:ext>
            </a:extLst>
          </p:cNvPr>
          <p:cNvSpPr>
            <a:spLocks noGrp="1"/>
          </p:cNvSpPr>
          <p:nvPr>
            <p:ph type="title"/>
          </p:nvPr>
        </p:nvSpPr>
        <p:spPr>
          <a:xfrm>
            <a:off x="628650" y="365127"/>
            <a:ext cx="7886700" cy="893658"/>
          </a:xfrm>
        </p:spPr>
        <p:txBody>
          <a:bodyPr>
            <a:normAutofit/>
          </a:bodyPr>
          <a:lstStyle/>
          <a:p>
            <a:r>
              <a:rPr lang="en-US" dirty="0"/>
              <a:t>Data Considerations (1/2)</a:t>
            </a:r>
          </a:p>
        </p:txBody>
      </p:sp>
      <p:sp>
        <p:nvSpPr>
          <p:cNvPr id="3" name="Content Placeholder 2">
            <a:extLst>
              <a:ext uri="{FF2B5EF4-FFF2-40B4-BE49-F238E27FC236}">
                <a16:creationId xmlns:a16="http://schemas.microsoft.com/office/drawing/2014/main" id="{C0318486-8407-08F4-20FA-12ED2F7A4E74}"/>
              </a:ext>
            </a:extLst>
          </p:cNvPr>
          <p:cNvSpPr>
            <a:spLocks noGrp="1"/>
          </p:cNvSpPr>
          <p:nvPr>
            <p:ph idx="1"/>
          </p:nvPr>
        </p:nvSpPr>
        <p:spPr>
          <a:xfrm>
            <a:off x="628650" y="1338973"/>
            <a:ext cx="7886700" cy="4974741"/>
          </a:xfrm>
        </p:spPr>
        <p:txBody>
          <a:bodyPr/>
          <a:lstStyle/>
          <a:p>
            <a:r>
              <a:rPr lang="en-US" dirty="0"/>
              <a:t>Enough data</a:t>
            </a:r>
            <a:r>
              <a:rPr lang="en-US" dirty="0">
                <a:sym typeface="Wingdings" panose="05000000000000000000" pitchFamily="2" charset="2"/>
              </a:rPr>
              <a:t>- - -Data- - -</a:t>
            </a:r>
            <a:r>
              <a:rPr lang="en-US" dirty="0"/>
              <a:t>Big Data</a:t>
            </a:r>
          </a:p>
          <a:p>
            <a:endParaRPr lang="en-US" dirty="0"/>
          </a:p>
          <a:p>
            <a:r>
              <a:rPr lang="en-US" dirty="0"/>
              <a:t>Structured vs. unstructured data</a:t>
            </a:r>
          </a:p>
          <a:p>
            <a:endParaRPr lang="en-US" dirty="0"/>
          </a:p>
          <a:p>
            <a:r>
              <a:rPr lang="en-US" dirty="0"/>
              <a:t>Sample data may not be representative of the population.</a:t>
            </a:r>
          </a:p>
          <a:p>
            <a:endParaRPr lang="en-US" dirty="0"/>
          </a:p>
          <a:p>
            <a:r>
              <a:rPr lang="en-US" dirty="0"/>
              <a:t>Data balance? Are all categorical values represented in a balanced manner?</a:t>
            </a:r>
          </a:p>
          <a:p>
            <a:endParaRPr lang="en-US" dirty="0"/>
          </a:p>
          <a:p>
            <a:r>
              <a:rPr lang="en-US" dirty="0"/>
              <a:t>Supervised ML problems divide data into training and testing sets</a:t>
            </a:r>
          </a:p>
          <a:p>
            <a:pPr lvl="1"/>
            <a:r>
              <a:rPr lang="en-US" dirty="0"/>
              <a:t>80% data for training (i.e., teaching the model)</a:t>
            </a:r>
          </a:p>
          <a:p>
            <a:pPr lvl="1"/>
            <a:r>
              <a:rPr lang="en-US" dirty="0"/>
              <a:t>20% testing (i.e., evaluating model accuracy)</a:t>
            </a:r>
          </a:p>
        </p:txBody>
      </p:sp>
      <p:sp>
        <p:nvSpPr>
          <p:cNvPr id="4" name="Slide Number Placeholder 3">
            <a:extLst>
              <a:ext uri="{FF2B5EF4-FFF2-40B4-BE49-F238E27FC236}">
                <a16:creationId xmlns:a16="http://schemas.microsoft.com/office/drawing/2014/main" id="{1E51E793-DB1A-3275-E0D4-38C02D75C570}"/>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16</a:t>
            </a:fld>
            <a:endParaRPr lang="en-US"/>
          </a:p>
        </p:txBody>
      </p:sp>
      <p:sp>
        <p:nvSpPr>
          <p:cNvPr id="5" name="TextBox 4">
            <a:extLst>
              <a:ext uri="{FF2B5EF4-FFF2-40B4-BE49-F238E27FC236}">
                <a16:creationId xmlns:a16="http://schemas.microsoft.com/office/drawing/2014/main" id="{4F5DBEFD-35D4-322A-AB83-2D8A30DB4FFE}"/>
              </a:ext>
            </a:extLst>
          </p:cNvPr>
          <p:cNvSpPr txBox="1"/>
          <p:nvPr/>
        </p:nvSpPr>
        <p:spPr>
          <a:xfrm>
            <a:off x="513218" y="5750720"/>
            <a:ext cx="7886700" cy="523220"/>
          </a:xfrm>
          <a:prstGeom prst="rect">
            <a:avLst/>
          </a:prstGeom>
          <a:noFill/>
        </p:spPr>
        <p:txBody>
          <a:bodyPr wrap="square" rtlCol="0">
            <a:spAutoFit/>
          </a:bodyPr>
          <a:lstStyle/>
          <a:p>
            <a:r>
              <a:rPr lang="en-US" sz="1400" dirty="0">
                <a:hlinkClick r:id="rId3"/>
              </a:rPr>
              <a:t>https://machinelearningmastery.com/much-training-data-required-machine-learning/</a:t>
            </a:r>
            <a:r>
              <a:rPr lang="en-US" sz="1400" dirty="0"/>
              <a:t> </a:t>
            </a:r>
          </a:p>
          <a:p>
            <a:r>
              <a:rPr lang="en-US" sz="1400" dirty="0">
                <a:hlinkClick r:id="rId4"/>
              </a:rPr>
              <a:t>https://towardsdatascience.com/how-do-you-know-you-have-enough-training-data-ad9b1fd679ee</a:t>
            </a:r>
            <a:r>
              <a:rPr lang="en-US" sz="1400" dirty="0"/>
              <a:t> </a:t>
            </a:r>
          </a:p>
        </p:txBody>
      </p:sp>
    </p:spTree>
    <p:extLst>
      <p:ext uri="{BB962C8B-B14F-4D97-AF65-F5344CB8AC3E}">
        <p14:creationId xmlns:p14="http://schemas.microsoft.com/office/powerpoint/2010/main" val="248688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70DC4-081A-B486-7C61-C8F7F3C77D16}"/>
              </a:ext>
            </a:extLst>
          </p:cNvPr>
          <p:cNvSpPr>
            <a:spLocks noGrp="1"/>
          </p:cNvSpPr>
          <p:nvPr>
            <p:ph type="title"/>
          </p:nvPr>
        </p:nvSpPr>
        <p:spPr/>
        <p:txBody>
          <a:bodyPr>
            <a:normAutofit/>
          </a:bodyPr>
          <a:lstStyle/>
          <a:p>
            <a:r>
              <a:rPr lang="en-US" dirty="0"/>
              <a:t>Data Considerations (2/2)</a:t>
            </a:r>
          </a:p>
        </p:txBody>
      </p:sp>
      <p:sp>
        <p:nvSpPr>
          <p:cNvPr id="3" name="Content Placeholder 2">
            <a:extLst>
              <a:ext uri="{FF2B5EF4-FFF2-40B4-BE49-F238E27FC236}">
                <a16:creationId xmlns:a16="http://schemas.microsoft.com/office/drawing/2014/main" id="{600A40F2-A10C-0BC3-7E13-BC68FC94737D}"/>
              </a:ext>
            </a:extLst>
          </p:cNvPr>
          <p:cNvSpPr>
            <a:spLocks noGrp="1"/>
          </p:cNvSpPr>
          <p:nvPr>
            <p:ph idx="1"/>
          </p:nvPr>
        </p:nvSpPr>
        <p:spPr/>
        <p:txBody>
          <a:bodyPr/>
          <a:lstStyle/>
          <a:p>
            <a:r>
              <a:rPr lang="en-US" dirty="0"/>
              <a:t>Complexity of problem and model</a:t>
            </a:r>
          </a:p>
          <a:p>
            <a:pPr lvl="1"/>
            <a:r>
              <a:rPr lang="en-US" dirty="0"/>
              <a:t>Number of features, classes, etc.</a:t>
            </a:r>
          </a:p>
          <a:p>
            <a:pPr lvl="1"/>
            <a:r>
              <a:rPr lang="en-US" dirty="0"/>
              <a:t>Feature engineering used to identify features that have predictive power</a:t>
            </a:r>
          </a:p>
          <a:p>
            <a:pPr lvl="1"/>
            <a:r>
              <a:rPr lang="en-US" dirty="0"/>
              <a:t>Model computational requirements (e.g., linear regression vs. neural network)</a:t>
            </a:r>
          </a:p>
          <a:p>
            <a:pPr lvl="1"/>
            <a:r>
              <a:rPr lang="en-US" dirty="0"/>
              <a:t>High dimensional problems may benefit from dimensionality reduction</a:t>
            </a:r>
          </a:p>
          <a:p>
            <a:pPr lvl="1"/>
            <a:r>
              <a:rPr lang="en-US" dirty="0"/>
              <a:t>Larger complexity may require larger amounts of data</a:t>
            </a:r>
          </a:p>
          <a:p>
            <a:endParaRPr lang="en-US" dirty="0"/>
          </a:p>
          <a:p>
            <a:r>
              <a:rPr lang="en-US" dirty="0"/>
              <a:t>Data Ethical considerations</a:t>
            </a:r>
          </a:p>
          <a:p>
            <a:pPr lvl="1"/>
            <a:r>
              <a:rPr lang="en-US" dirty="0"/>
              <a:t>Risk considerations (e.g., for safety related equipment)?</a:t>
            </a:r>
          </a:p>
          <a:p>
            <a:pPr lvl="1"/>
            <a:r>
              <a:rPr lang="en-US" dirty="0"/>
              <a:t>Were effects of negative results evaluated (e.g., predicting the wrong class, false positives, false negatives)?</a:t>
            </a:r>
          </a:p>
          <a:p>
            <a:pPr lvl="1"/>
            <a:r>
              <a:rPr lang="en-US" dirty="0"/>
              <a:t>Data balance and data bias issues evaluated and addressed?</a:t>
            </a:r>
          </a:p>
          <a:p>
            <a:endParaRPr lang="en-US" dirty="0"/>
          </a:p>
        </p:txBody>
      </p:sp>
      <p:sp>
        <p:nvSpPr>
          <p:cNvPr id="4" name="Slide Number Placeholder 3">
            <a:extLst>
              <a:ext uri="{FF2B5EF4-FFF2-40B4-BE49-F238E27FC236}">
                <a16:creationId xmlns:a16="http://schemas.microsoft.com/office/drawing/2014/main" id="{045A3A4C-2342-0C1D-C6E0-262BA30836F7}"/>
              </a:ext>
            </a:extLst>
          </p:cNvPr>
          <p:cNvSpPr>
            <a:spLocks noGrp="1"/>
          </p:cNvSpPr>
          <p:nvPr>
            <p:ph type="sldNum" sz="quarter" idx="12"/>
          </p:nvPr>
        </p:nvSpPr>
        <p:spPr/>
        <p:txBody>
          <a:bodyPr/>
          <a:lstStyle/>
          <a:p>
            <a:fld id="{2D7A539D-362F-420C-9423-87CD827429DB}" type="slidenum">
              <a:rPr lang="en-US" smtClean="0"/>
              <a:t>17</a:t>
            </a:fld>
            <a:endParaRPr lang="en-US"/>
          </a:p>
        </p:txBody>
      </p:sp>
    </p:spTree>
    <p:extLst>
      <p:ext uri="{BB962C8B-B14F-4D97-AF65-F5344CB8AC3E}">
        <p14:creationId xmlns:p14="http://schemas.microsoft.com/office/powerpoint/2010/main" val="22463411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A4788A1-A3E5-2E38-A701-3A8A1ED7B3E1}"/>
              </a:ext>
            </a:extLst>
          </p:cNvPr>
          <p:cNvPicPr>
            <a:picLocks noChangeAspect="1"/>
          </p:cNvPicPr>
          <p:nvPr/>
        </p:nvPicPr>
        <p:blipFill>
          <a:blip r:embed="rId3"/>
          <a:stretch>
            <a:fillRect/>
          </a:stretch>
        </p:blipFill>
        <p:spPr>
          <a:xfrm>
            <a:off x="5148435" y="1030293"/>
            <a:ext cx="3873290" cy="4797414"/>
          </a:xfrm>
          <a:prstGeom prst="rect">
            <a:avLst/>
          </a:prstGeom>
        </p:spPr>
      </p:pic>
      <p:sp>
        <p:nvSpPr>
          <p:cNvPr id="2" name="Title 1">
            <a:extLst>
              <a:ext uri="{FF2B5EF4-FFF2-40B4-BE49-F238E27FC236}">
                <a16:creationId xmlns:a16="http://schemas.microsoft.com/office/drawing/2014/main" id="{E609AD7D-82CC-1215-D401-569798ABBE04}"/>
              </a:ext>
            </a:extLst>
          </p:cNvPr>
          <p:cNvSpPr>
            <a:spLocks noGrp="1"/>
          </p:cNvSpPr>
          <p:nvPr>
            <p:ph type="title"/>
          </p:nvPr>
        </p:nvSpPr>
        <p:spPr>
          <a:xfrm>
            <a:off x="628650" y="365127"/>
            <a:ext cx="7886700" cy="893658"/>
          </a:xfrm>
        </p:spPr>
        <p:txBody>
          <a:bodyPr/>
          <a:lstStyle/>
          <a:p>
            <a:r>
              <a:rPr lang="en-US" dirty="0"/>
              <a:t>Example 2: Similarity Metrics</a:t>
            </a:r>
          </a:p>
        </p:txBody>
      </p:sp>
      <p:sp>
        <p:nvSpPr>
          <p:cNvPr id="3" name="Content Placeholder 2">
            <a:extLst>
              <a:ext uri="{FF2B5EF4-FFF2-40B4-BE49-F238E27FC236}">
                <a16:creationId xmlns:a16="http://schemas.microsoft.com/office/drawing/2014/main" id="{4F90257E-EB77-9500-46A3-50E6CE92ECA7}"/>
              </a:ext>
            </a:extLst>
          </p:cNvPr>
          <p:cNvSpPr>
            <a:spLocks noGrp="1"/>
          </p:cNvSpPr>
          <p:nvPr>
            <p:ph idx="1"/>
          </p:nvPr>
        </p:nvSpPr>
        <p:spPr>
          <a:xfrm>
            <a:off x="628650" y="1338263"/>
            <a:ext cx="4431539" cy="4975225"/>
          </a:xfrm>
        </p:spPr>
        <p:txBody>
          <a:bodyPr>
            <a:normAutofit/>
          </a:bodyPr>
          <a:lstStyle/>
          <a:p>
            <a:r>
              <a:rPr lang="en-US" dirty="0"/>
              <a:t>I have 4 points/labels: A, B, C, D.</a:t>
            </a:r>
          </a:p>
          <a:p>
            <a:pPr lvl="1"/>
            <a:r>
              <a:rPr lang="en-US" dirty="0"/>
              <a:t>Which point is MOST similar to A?</a:t>
            </a:r>
          </a:p>
          <a:p>
            <a:pPr lvl="1"/>
            <a:endParaRPr lang="en-US" dirty="0"/>
          </a:p>
          <a:p>
            <a:r>
              <a:rPr lang="en-US" dirty="0"/>
              <a:t>I have a new point E:</a:t>
            </a:r>
          </a:p>
          <a:p>
            <a:pPr lvl="1"/>
            <a:r>
              <a:rPr lang="en-US" dirty="0"/>
              <a:t>Which point/label (A, B, C, D) is MOST similar to point E?</a:t>
            </a:r>
          </a:p>
          <a:p>
            <a:pPr lvl="1"/>
            <a:r>
              <a:rPr lang="en-US" dirty="0"/>
              <a:t>Which point/label (A, B, C, D) is LEAST similar to point E?</a:t>
            </a:r>
          </a:p>
          <a:p>
            <a:pPr lvl="1"/>
            <a:r>
              <a:rPr lang="en-US" dirty="0"/>
              <a:t>Which label should I apply to Point E?</a:t>
            </a:r>
          </a:p>
          <a:p>
            <a:pPr lvl="2"/>
            <a:r>
              <a:rPr lang="en-US" dirty="0"/>
              <a:t>A, B, C, D?</a:t>
            </a:r>
          </a:p>
          <a:p>
            <a:endParaRPr lang="en-US" dirty="0"/>
          </a:p>
          <a:p>
            <a:r>
              <a:rPr lang="en-US" dirty="0"/>
              <a:t>How did you come up to the conclusion?</a:t>
            </a:r>
          </a:p>
        </p:txBody>
      </p:sp>
      <p:sp>
        <p:nvSpPr>
          <p:cNvPr id="4" name="Slide Number Placeholder 3">
            <a:extLst>
              <a:ext uri="{FF2B5EF4-FFF2-40B4-BE49-F238E27FC236}">
                <a16:creationId xmlns:a16="http://schemas.microsoft.com/office/drawing/2014/main" id="{13D39442-7B7E-E950-4229-44A95BCF2C13}"/>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18</a:t>
            </a:fld>
            <a:endParaRPr lang="en-US"/>
          </a:p>
        </p:txBody>
      </p:sp>
      <p:sp>
        <p:nvSpPr>
          <p:cNvPr id="27" name="TextBox 4">
            <a:extLst>
              <a:ext uri="{FF2B5EF4-FFF2-40B4-BE49-F238E27FC236}">
                <a16:creationId xmlns:a16="http://schemas.microsoft.com/office/drawing/2014/main" id="{80F0D0B5-5FF4-DE70-7C35-5AF0CDD78CB2}"/>
              </a:ext>
            </a:extLst>
          </p:cNvPr>
          <p:cNvSpPr txBox="1"/>
          <p:nvPr/>
        </p:nvSpPr>
        <p:spPr>
          <a:xfrm>
            <a:off x="7085080" y="3564265"/>
            <a:ext cx="426698" cy="407035"/>
          </a:xfrm>
          <a:prstGeom prst="rect">
            <a:avLst/>
          </a:prstGeom>
          <a:noFill/>
        </p:spPr>
        <p:txBody>
          <a:bodyPr wrap="square" rtlCol="0">
            <a:spAutoFit/>
          </a:bodyPr>
          <a:lstStyle/>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E</a:t>
            </a:r>
          </a:p>
        </p:txBody>
      </p:sp>
      <p:sp>
        <p:nvSpPr>
          <p:cNvPr id="10" name="Oval 9">
            <a:extLst>
              <a:ext uri="{FF2B5EF4-FFF2-40B4-BE49-F238E27FC236}">
                <a16:creationId xmlns:a16="http://schemas.microsoft.com/office/drawing/2014/main" id="{BF9BB7B7-8DFE-5010-C32A-F99773727A5B}"/>
              </a:ext>
            </a:extLst>
          </p:cNvPr>
          <p:cNvSpPr/>
          <p:nvPr/>
        </p:nvSpPr>
        <p:spPr>
          <a:xfrm>
            <a:off x="7356133" y="3520909"/>
            <a:ext cx="191386" cy="18607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4">
            <a:extLst>
              <a:ext uri="{FF2B5EF4-FFF2-40B4-BE49-F238E27FC236}">
                <a16:creationId xmlns:a16="http://schemas.microsoft.com/office/drawing/2014/main" id="{4C513272-FE07-1CE9-C0FE-1122D457E976}"/>
              </a:ext>
            </a:extLst>
          </p:cNvPr>
          <p:cNvSpPr txBox="1"/>
          <p:nvPr/>
        </p:nvSpPr>
        <p:spPr>
          <a:xfrm>
            <a:off x="6043174" y="4498158"/>
            <a:ext cx="426698" cy="407035"/>
          </a:xfrm>
          <a:prstGeom prst="rect">
            <a:avLst/>
          </a:prstGeom>
          <a:noFill/>
        </p:spPr>
        <p:txBody>
          <a:bodyPr wrap="square" rtlCol="0">
            <a:spAutoFit/>
          </a:bodyPr>
          <a:lstStyle/>
          <a:p>
            <a:pPr marL="0" marR="0">
              <a:lnSpc>
                <a:spcPct val="107000"/>
              </a:lnSpc>
              <a:spcBef>
                <a:spcPts val="0"/>
              </a:spcBef>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A</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Box 4">
            <a:extLst>
              <a:ext uri="{FF2B5EF4-FFF2-40B4-BE49-F238E27FC236}">
                <a16:creationId xmlns:a16="http://schemas.microsoft.com/office/drawing/2014/main" id="{88C926F1-CEFA-9CFD-9C9B-43FD7000BA1E}"/>
              </a:ext>
            </a:extLst>
          </p:cNvPr>
          <p:cNvSpPr txBox="1"/>
          <p:nvPr/>
        </p:nvSpPr>
        <p:spPr>
          <a:xfrm>
            <a:off x="6043174" y="2756191"/>
            <a:ext cx="426698" cy="407035"/>
          </a:xfrm>
          <a:prstGeom prst="rect">
            <a:avLst/>
          </a:prstGeom>
          <a:noFill/>
        </p:spPr>
        <p:txBody>
          <a:bodyPr wrap="square" rtlCol="0">
            <a:spAutoFit/>
          </a:bodyPr>
          <a:lstStyle/>
          <a:p>
            <a:pPr marL="0" marR="0">
              <a:lnSpc>
                <a:spcPct val="107000"/>
              </a:lnSpc>
              <a:spcBef>
                <a:spcPts val="0"/>
              </a:spcBef>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B</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4">
            <a:extLst>
              <a:ext uri="{FF2B5EF4-FFF2-40B4-BE49-F238E27FC236}">
                <a16:creationId xmlns:a16="http://schemas.microsoft.com/office/drawing/2014/main" id="{0D4F750D-6C36-FDD3-772E-65EC28F205A5}"/>
              </a:ext>
            </a:extLst>
          </p:cNvPr>
          <p:cNvSpPr txBox="1"/>
          <p:nvPr/>
        </p:nvSpPr>
        <p:spPr>
          <a:xfrm>
            <a:off x="7968978" y="2756191"/>
            <a:ext cx="426698" cy="407035"/>
          </a:xfrm>
          <a:prstGeom prst="rect">
            <a:avLst/>
          </a:prstGeom>
          <a:noFill/>
        </p:spPr>
        <p:txBody>
          <a:bodyPr wrap="square" rtlCol="0">
            <a:spAutoFit/>
          </a:bodyPr>
          <a:lstStyle/>
          <a:p>
            <a:pPr marL="0" marR="0">
              <a:lnSpc>
                <a:spcPct val="107000"/>
              </a:lnSpc>
              <a:spcBef>
                <a:spcPts val="0"/>
              </a:spcBef>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C</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4">
            <a:extLst>
              <a:ext uri="{FF2B5EF4-FFF2-40B4-BE49-F238E27FC236}">
                <a16:creationId xmlns:a16="http://schemas.microsoft.com/office/drawing/2014/main" id="{BA5BB69E-1178-A173-4652-75DC07C82108}"/>
              </a:ext>
            </a:extLst>
          </p:cNvPr>
          <p:cNvSpPr txBox="1"/>
          <p:nvPr/>
        </p:nvSpPr>
        <p:spPr>
          <a:xfrm>
            <a:off x="7968978" y="1380496"/>
            <a:ext cx="426698" cy="407035"/>
          </a:xfrm>
          <a:prstGeom prst="rect">
            <a:avLst/>
          </a:prstGeom>
          <a:noFill/>
        </p:spPr>
        <p:txBody>
          <a:bodyPr wrap="square" rtlCol="0">
            <a:spAutoFit/>
          </a:bodyPr>
          <a:lstStyle/>
          <a:p>
            <a:pPr marL="0" marR="0">
              <a:lnSpc>
                <a:spcPct val="107000"/>
              </a:lnSpc>
              <a:spcBef>
                <a:spcPts val="0"/>
              </a:spcBef>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D</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39830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0" grpId="0" animBg="1"/>
      <p:bldP spid="13" grpId="0"/>
      <p:bldP spid="14" grpId="0"/>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DB155CD-8E8D-7B10-7AC3-B850E9F9AEDE}"/>
              </a:ext>
            </a:extLst>
          </p:cNvPr>
          <p:cNvSpPr>
            <a:spLocks noGrp="1"/>
          </p:cNvSpPr>
          <p:nvPr>
            <p:ph type="title"/>
          </p:nvPr>
        </p:nvSpPr>
        <p:spPr/>
        <p:txBody>
          <a:bodyPr/>
          <a:lstStyle/>
          <a:p>
            <a:r>
              <a:rPr lang="en-US" dirty="0"/>
              <a:t>Similarity Metrics</a:t>
            </a:r>
          </a:p>
        </p:txBody>
      </p:sp>
      <p:sp>
        <p:nvSpPr>
          <p:cNvPr id="3" name="Content Placeholder 2">
            <a:extLst>
              <a:ext uri="{FF2B5EF4-FFF2-40B4-BE49-F238E27FC236}">
                <a16:creationId xmlns:a16="http://schemas.microsoft.com/office/drawing/2014/main" id="{A656284C-68E5-0EB4-64FA-790B83DC913C}"/>
              </a:ext>
            </a:extLst>
          </p:cNvPr>
          <p:cNvSpPr>
            <a:spLocks noGrp="1"/>
          </p:cNvSpPr>
          <p:nvPr>
            <p:ph idx="1"/>
          </p:nvPr>
        </p:nvSpPr>
        <p:spPr/>
        <p:txBody>
          <a:bodyPr>
            <a:normAutofit/>
          </a:bodyPr>
          <a:lstStyle/>
          <a:p>
            <a:r>
              <a:rPr lang="en-US" dirty="0"/>
              <a:t>Quantification of the similarity between two objects.</a:t>
            </a:r>
          </a:p>
          <a:p>
            <a:endParaRPr lang="en-US" dirty="0"/>
          </a:p>
          <a:p>
            <a:r>
              <a:rPr lang="en-US" dirty="0"/>
              <a:t>Common similarity metrics:</a:t>
            </a:r>
          </a:p>
          <a:p>
            <a:pPr lvl="1"/>
            <a:r>
              <a:rPr lang="en-US" b="1" dirty="0"/>
              <a:t>Euclidian distance</a:t>
            </a:r>
          </a:p>
          <a:p>
            <a:pPr lvl="1"/>
            <a:r>
              <a:rPr lang="en-US" b="1" dirty="0"/>
              <a:t>Cosine similarity </a:t>
            </a:r>
          </a:p>
          <a:p>
            <a:pPr lvl="1"/>
            <a:r>
              <a:rPr lang="en-US" dirty="0"/>
              <a:t>Edit distance</a:t>
            </a:r>
            <a:endParaRPr lang="en-US" b="1" dirty="0"/>
          </a:p>
          <a:p>
            <a:pPr lvl="1"/>
            <a:r>
              <a:rPr lang="en-US" dirty="0" err="1"/>
              <a:t>Levenshtein</a:t>
            </a:r>
            <a:endParaRPr lang="en-US" dirty="0"/>
          </a:p>
          <a:p>
            <a:pPr lvl="1"/>
            <a:r>
              <a:rPr lang="en-US" dirty="0"/>
              <a:t>Jaccard index/similarity</a:t>
            </a:r>
          </a:p>
          <a:p>
            <a:pPr lvl="1"/>
            <a:r>
              <a:rPr lang="en-US" dirty="0"/>
              <a:t>Hamming distance</a:t>
            </a:r>
          </a:p>
          <a:p>
            <a:pPr lvl="1"/>
            <a:r>
              <a:rPr lang="en-US" dirty="0"/>
              <a:t>Manhattan distance</a:t>
            </a:r>
          </a:p>
          <a:p>
            <a:endParaRPr lang="en-US" dirty="0"/>
          </a:p>
          <a:p>
            <a:r>
              <a:rPr lang="en-US" dirty="0"/>
              <a:t>Similarity metrics can be used in various AI applications:</a:t>
            </a:r>
          </a:p>
          <a:p>
            <a:pPr lvl="1"/>
            <a:r>
              <a:rPr lang="en-US" dirty="0"/>
              <a:t>Classification</a:t>
            </a:r>
          </a:p>
          <a:p>
            <a:pPr lvl="1"/>
            <a:r>
              <a:rPr lang="en-US" dirty="0"/>
              <a:t>Clustering</a:t>
            </a:r>
          </a:p>
          <a:p>
            <a:pPr lvl="1"/>
            <a:r>
              <a:rPr lang="en-US" dirty="0"/>
              <a:t>Information retrieval (e.g., similarity searching, spelling recommendation)</a:t>
            </a:r>
          </a:p>
        </p:txBody>
      </p:sp>
      <p:sp>
        <p:nvSpPr>
          <p:cNvPr id="2" name="Slide Number Placeholder 1">
            <a:extLst>
              <a:ext uri="{FF2B5EF4-FFF2-40B4-BE49-F238E27FC236}">
                <a16:creationId xmlns:a16="http://schemas.microsoft.com/office/drawing/2014/main" id="{8B619764-AF38-191D-0910-14EC98157D7C}"/>
              </a:ext>
            </a:extLst>
          </p:cNvPr>
          <p:cNvSpPr>
            <a:spLocks noGrp="1"/>
          </p:cNvSpPr>
          <p:nvPr>
            <p:ph type="sldNum" sz="quarter" idx="12"/>
          </p:nvPr>
        </p:nvSpPr>
        <p:spPr/>
        <p:txBody>
          <a:bodyPr/>
          <a:lstStyle/>
          <a:p>
            <a:fld id="{2D7A539D-362F-420C-9423-87CD827429DB}" type="slidenum">
              <a:rPr lang="en-US" smtClean="0"/>
              <a:t>19</a:t>
            </a:fld>
            <a:endParaRPr lang="en-US"/>
          </a:p>
        </p:txBody>
      </p:sp>
    </p:spTree>
    <p:extLst>
      <p:ext uri="{BB962C8B-B14F-4D97-AF65-F5344CB8AC3E}">
        <p14:creationId xmlns:p14="http://schemas.microsoft.com/office/powerpoint/2010/main" val="2876856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E12A7-8A22-F981-C702-08D0640C109C}"/>
              </a:ext>
            </a:extLst>
          </p:cNvPr>
          <p:cNvSpPr>
            <a:spLocks noGrp="1"/>
          </p:cNvSpPr>
          <p:nvPr>
            <p:ph type="title"/>
          </p:nvPr>
        </p:nvSpPr>
        <p:spPr>
          <a:xfrm>
            <a:off x="628650" y="365127"/>
            <a:ext cx="7886700" cy="893658"/>
          </a:xfrm>
        </p:spPr>
        <p:txBody>
          <a:bodyPr/>
          <a:lstStyle/>
          <a:p>
            <a:r>
              <a:rPr lang="en-US" dirty="0"/>
              <a:t>Example 1: Can I predict what job pays?</a:t>
            </a:r>
          </a:p>
        </p:txBody>
      </p:sp>
      <p:sp>
        <p:nvSpPr>
          <p:cNvPr id="3" name="Content Placeholder 2">
            <a:extLst>
              <a:ext uri="{FF2B5EF4-FFF2-40B4-BE49-F238E27FC236}">
                <a16:creationId xmlns:a16="http://schemas.microsoft.com/office/drawing/2014/main" id="{0AA3867A-DBEA-6341-6E2D-E3C8062A5440}"/>
              </a:ext>
            </a:extLst>
          </p:cNvPr>
          <p:cNvSpPr>
            <a:spLocks noGrp="1"/>
          </p:cNvSpPr>
          <p:nvPr>
            <p:ph idx="1"/>
          </p:nvPr>
        </p:nvSpPr>
        <p:spPr>
          <a:xfrm>
            <a:off x="628650" y="1338973"/>
            <a:ext cx="7886700" cy="4974741"/>
          </a:xfrm>
        </p:spPr>
        <p:txBody>
          <a:bodyPr/>
          <a:lstStyle/>
          <a:p>
            <a:pPr marL="457200" indent="-457200">
              <a:buFont typeface="+mj-lt"/>
              <a:buAutoNum type="arabicPeriod"/>
            </a:pPr>
            <a:r>
              <a:rPr lang="en-US" dirty="0"/>
              <a:t>Do all jobs pay the same (e.g., salary, bonus, benefits)?</a:t>
            </a:r>
          </a:p>
          <a:p>
            <a:pPr marL="800100" lvl="1" indent="-457200">
              <a:buFont typeface="+mj-lt"/>
              <a:buAutoNum type="alphaLcPeriod"/>
            </a:pPr>
            <a:r>
              <a:rPr lang="en-US" dirty="0"/>
              <a:t>Why? Why not? </a:t>
            </a:r>
          </a:p>
          <a:p>
            <a:pPr marL="800100" lvl="1" indent="-457200">
              <a:buFont typeface="+mj-lt"/>
              <a:buAutoNum type="alphaLcPeriod"/>
            </a:pPr>
            <a:r>
              <a:rPr lang="en-US" dirty="0"/>
              <a:t>What variables affect pay (i.e., data characteristics)?</a:t>
            </a:r>
          </a:p>
          <a:p>
            <a:pPr marL="457200" indent="-457200">
              <a:buFont typeface="+mj-lt"/>
              <a:buAutoNum type="arabicPeriod"/>
            </a:pPr>
            <a:endParaRPr lang="en-US" dirty="0"/>
          </a:p>
          <a:p>
            <a:pPr marL="457200" indent="-457200">
              <a:buFont typeface="+mj-lt"/>
              <a:buAutoNum type="arabicPeriod"/>
            </a:pPr>
            <a:r>
              <a:rPr lang="en-US" dirty="0"/>
              <a:t>What data sources could I use to study the relationship between pay and variables that affect pay?</a:t>
            </a:r>
          </a:p>
          <a:p>
            <a:pPr marL="457200" indent="-457200">
              <a:buFont typeface="+mj-lt"/>
              <a:buAutoNum type="arabicPeriod"/>
            </a:pPr>
            <a:endParaRPr lang="en-US" dirty="0"/>
          </a:p>
          <a:p>
            <a:pPr marL="457200" indent="-457200">
              <a:buFont typeface="+mj-lt"/>
              <a:buAutoNum type="arabicPeriod"/>
            </a:pPr>
            <a:r>
              <a:rPr lang="en-US" dirty="0"/>
              <a:t>Could we develop a model that predicts pay?</a:t>
            </a:r>
          </a:p>
          <a:p>
            <a:pPr marL="800100" lvl="1" indent="-457200">
              <a:buFont typeface="+mj-lt"/>
              <a:buAutoNum type="alphaLcPeriod"/>
            </a:pPr>
            <a:r>
              <a:rPr lang="en-US" dirty="0"/>
              <a:t>Could be used to inform career of study</a:t>
            </a:r>
          </a:p>
          <a:p>
            <a:pPr marL="800100" lvl="1" indent="-457200">
              <a:buFont typeface="+mj-lt"/>
              <a:buAutoNum type="alphaLcPeriod"/>
            </a:pPr>
            <a:r>
              <a:rPr lang="en-US" dirty="0"/>
              <a:t>Could be used to inform how well off you are by comparing against the mean and to others in similar careers. This could inform a career change.</a:t>
            </a:r>
          </a:p>
        </p:txBody>
      </p:sp>
      <p:sp>
        <p:nvSpPr>
          <p:cNvPr id="4" name="Slide Number Placeholder 3">
            <a:extLst>
              <a:ext uri="{FF2B5EF4-FFF2-40B4-BE49-F238E27FC236}">
                <a16:creationId xmlns:a16="http://schemas.microsoft.com/office/drawing/2014/main" id="{645361D5-7863-51D1-CDAA-BDD3184767B9}"/>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2</a:t>
            </a:fld>
            <a:endParaRPr lang="en-US"/>
          </a:p>
        </p:txBody>
      </p:sp>
    </p:spTree>
    <p:extLst>
      <p:ext uri="{BB962C8B-B14F-4D97-AF65-F5344CB8AC3E}">
        <p14:creationId xmlns:p14="http://schemas.microsoft.com/office/powerpoint/2010/main" val="1866905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D5E6B-DB5F-4B26-B671-920FBEF16E7C}"/>
              </a:ext>
            </a:extLst>
          </p:cNvPr>
          <p:cNvSpPr>
            <a:spLocks noGrp="1"/>
          </p:cNvSpPr>
          <p:nvPr>
            <p:ph type="title"/>
          </p:nvPr>
        </p:nvSpPr>
        <p:spPr/>
        <p:txBody>
          <a:bodyPr/>
          <a:lstStyle/>
          <a:p>
            <a:r>
              <a:rPr lang="en-US" dirty="0"/>
              <a:t>Euclidean Distance and Cosine Similarity</a:t>
            </a:r>
          </a:p>
        </p:txBody>
      </p:sp>
      <p:sp>
        <p:nvSpPr>
          <p:cNvPr id="3" name="Content Placeholder 2">
            <a:extLst>
              <a:ext uri="{FF2B5EF4-FFF2-40B4-BE49-F238E27FC236}">
                <a16:creationId xmlns:a16="http://schemas.microsoft.com/office/drawing/2014/main" id="{CA5417FC-DA25-168B-B6F3-AB97CB866534}"/>
              </a:ext>
            </a:extLst>
          </p:cNvPr>
          <p:cNvSpPr>
            <a:spLocks noGrp="1"/>
          </p:cNvSpPr>
          <p:nvPr>
            <p:ph idx="1"/>
          </p:nvPr>
        </p:nvSpPr>
        <p:spPr/>
        <p:txBody>
          <a:bodyPr>
            <a:normAutofit/>
          </a:bodyPr>
          <a:lstStyle/>
          <a:p>
            <a:r>
              <a:rPr lang="en-US" dirty="0"/>
              <a:t>Euclidian distance uses the length between two points (or vectors) as a measure of similarity </a:t>
            </a:r>
          </a:p>
          <a:p>
            <a:endParaRPr lang="en-US" dirty="0"/>
          </a:p>
          <a:p>
            <a:r>
              <a:rPr lang="en-US" dirty="0"/>
              <a:t>Cosine similarity uses the angles between two points (or vectors) as a measure of similarity</a:t>
            </a:r>
          </a:p>
          <a:p>
            <a:endParaRPr lang="en-US" dirty="0"/>
          </a:p>
          <a:p>
            <a:r>
              <a:rPr lang="en-US" dirty="0"/>
              <a:t>Next slide:</a:t>
            </a:r>
          </a:p>
          <a:p>
            <a:pPr lvl="1"/>
            <a:r>
              <a:rPr lang="en-US" dirty="0"/>
              <a:t>Example of similarity between three points in a cartesian plane </a:t>
            </a:r>
          </a:p>
          <a:p>
            <a:pPr lvl="1"/>
            <a:r>
              <a:rPr lang="en-US" dirty="0"/>
              <a:t>Calculation using Euclidian distance </a:t>
            </a:r>
          </a:p>
          <a:p>
            <a:pPr lvl="1"/>
            <a:r>
              <a:rPr lang="en-US" dirty="0"/>
              <a:t>Calculation using cosine similarity</a:t>
            </a:r>
          </a:p>
        </p:txBody>
      </p:sp>
      <p:sp>
        <p:nvSpPr>
          <p:cNvPr id="4" name="Slide Number Placeholder 3">
            <a:extLst>
              <a:ext uri="{FF2B5EF4-FFF2-40B4-BE49-F238E27FC236}">
                <a16:creationId xmlns:a16="http://schemas.microsoft.com/office/drawing/2014/main" id="{BE9CD6D7-63C1-685F-48D1-BFEFBCC997D2}"/>
              </a:ext>
            </a:extLst>
          </p:cNvPr>
          <p:cNvSpPr>
            <a:spLocks noGrp="1"/>
          </p:cNvSpPr>
          <p:nvPr>
            <p:ph type="sldNum" sz="quarter" idx="12"/>
          </p:nvPr>
        </p:nvSpPr>
        <p:spPr/>
        <p:txBody>
          <a:bodyPr/>
          <a:lstStyle/>
          <a:p>
            <a:fld id="{2D7A539D-362F-420C-9423-87CD827429DB}" type="slidenum">
              <a:rPr lang="en-US" smtClean="0"/>
              <a:t>20</a:t>
            </a:fld>
            <a:endParaRPr lang="en-US"/>
          </a:p>
        </p:txBody>
      </p:sp>
    </p:spTree>
    <p:extLst>
      <p:ext uri="{BB962C8B-B14F-4D97-AF65-F5344CB8AC3E}">
        <p14:creationId xmlns:p14="http://schemas.microsoft.com/office/powerpoint/2010/main" val="3127032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A559842-37B3-AD34-9001-B6530BDB13E4}"/>
              </a:ext>
            </a:extLst>
          </p:cNvPr>
          <p:cNvSpPr txBox="1">
            <a:spLocks/>
          </p:cNvSpPr>
          <p:nvPr/>
        </p:nvSpPr>
        <p:spPr>
          <a:xfrm>
            <a:off x="628650" y="365126"/>
            <a:ext cx="7627531" cy="8214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Similarity Example</a:t>
            </a:r>
          </a:p>
        </p:txBody>
      </p:sp>
      <p:graphicFrame>
        <p:nvGraphicFramePr>
          <p:cNvPr id="5" name="Content Placeholder 48">
            <a:extLst>
              <a:ext uri="{FF2B5EF4-FFF2-40B4-BE49-F238E27FC236}">
                <a16:creationId xmlns:a16="http://schemas.microsoft.com/office/drawing/2014/main" id="{E5301FB7-7957-30B3-F364-ED7CBBB3BE24}"/>
              </a:ext>
            </a:extLst>
          </p:cNvPr>
          <p:cNvGraphicFramePr>
            <a:graphicFrameLocks/>
          </p:cNvGraphicFramePr>
          <p:nvPr>
            <p:extLst>
              <p:ext uri="{D42A27DB-BD31-4B8C-83A1-F6EECF244321}">
                <p14:modId xmlns:p14="http://schemas.microsoft.com/office/powerpoint/2010/main" val="2513241705"/>
              </p:ext>
            </p:extLst>
          </p:nvPr>
        </p:nvGraphicFramePr>
        <p:xfrm>
          <a:off x="1508761" y="4548461"/>
          <a:ext cx="2764025" cy="1737180"/>
        </p:xfrm>
        <a:graphic>
          <a:graphicData uri="http://schemas.openxmlformats.org/drawingml/2006/table">
            <a:tbl>
              <a:tblPr firstRow="1" firstCol="1" bandRow="1"/>
              <a:tblGrid>
                <a:gridCol w="1718547">
                  <a:extLst>
                    <a:ext uri="{9D8B030D-6E8A-4147-A177-3AD203B41FA5}">
                      <a16:colId xmlns:a16="http://schemas.microsoft.com/office/drawing/2014/main" val="3799110251"/>
                    </a:ext>
                  </a:extLst>
                </a:gridCol>
                <a:gridCol w="1045478">
                  <a:extLst>
                    <a:ext uri="{9D8B030D-6E8A-4147-A177-3AD203B41FA5}">
                      <a16:colId xmlns:a16="http://schemas.microsoft.com/office/drawing/2014/main" val="1851636308"/>
                    </a:ext>
                  </a:extLst>
                </a:gridCol>
              </a:tblGrid>
              <a:tr h="434295">
                <a:tc>
                  <a:txBody>
                    <a:bodyPr/>
                    <a:lstStyle/>
                    <a:p>
                      <a:pPr marL="0" marR="0" algn="ctr">
                        <a:lnSpc>
                          <a:spcPct val="107000"/>
                        </a:lnSpc>
                        <a:spcBef>
                          <a:spcPts val="0"/>
                        </a:spcBef>
                        <a:spcAft>
                          <a:spcPts val="0"/>
                        </a:spcAft>
                      </a:pPr>
                      <a:r>
                        <a:rPr lang="en-US" sz="1200" b="1" dirty="0">
                          <a:effectLst/>
                          <a:latin typeface="Calibri" panose="020F0502020204030204" pitchFamily="34" charset="0"/>
                          <a:ea typeface="Calibri" panose="020F0502020204030204" pitchFamily="34" charset="0"/>
                          <a:cs typeface="Times New Roman" panose="02020603050405020304" pitchFamily="18" charset="0"/>
                        </a:rPr>
                        <a:t>Description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b="1">
                          <a:effectLst/>
                          <a:latin typeface="Calibri" panose="020F0502020204030204" pitchFamily="34" charset="0"/>
                          <a:ea typeface="Calibri" panose="020F0502020204030204" pitchFamily="34" charset="0"/>
                          <a:cs typeface="Times New Roman" panose="02020603050405020304" pitchFamily="18" charset="0"/>
                        </a:rPr>
                        <a:t>Euclidean Distance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4206909"/>
                  </a:ext>
                </a:extLst>
              </a:tr>
              <a:tr h="434295">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Euclidian Distance between A and B</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4926268"/>
                  </a:ext>
                </a:extLst>
              </a:tr>
              <a:tr h="434295">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Euclidian Distance between A and 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3.16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36078150"/>
                  </a:ext>
                </a:extLst>
              </a:tr>
              <a:tr h="434295">
                <a:tc gridSpan="2">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The closer the Euclidian distance is to 0 the more similar the points.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610115822"/>
                  </a:ext>
                </a:extLst>
              </a:tr>
            </a:tbl>
          </a:graphicData>
        </a:graphic>
      </p:graphicFrame>
      <p:grpSp>
        <p:nvGrpSpPr>
          <p:cNvPr id="38" name="Group 37">
            <a:extLst>
              <a:ext uri="{FF2B5EF4-FFF2-40B4-BE49-F238E27FC236}">
                <a16:creationId xmlns:a16="http://schemas.microsoft.com/office/drawing/2014/main" id="{A6AFCA2F-5223-C47A-489D-6DDC8DCE2C48}"/>
              </a:ext>
            </a:extLst>
          </p:cNvPr>
          <p:cNvGrpSpPr/>
          <p:nvPr/>
        </p:nvGrpSpPr>
        <p:grpSpPr>
          <a:xfrm>
            <a:off x="1743074" y="1510556"/>
            <a:ext cx="3059154" cy="2973551"/>
            <a:chOff x="1743074" y="1510556"/>
            <a:chExt cx="3059154" cy="2973551"/>
          </a:xfrm>
        </p:grpSpPr>
        <p:grpSp>
          <p:nvGrpSpPr>
            <p:cNvPr id="20" name="Group 19">
              <a:extLst>
                <a:ext uri="{FF2B5EF4-FFF2-40B4-BE49-F238E27FC236}">
                  <a16:creationId xmlns:a16="http://schemas.microsoft.com/office/drawing/2014/main" id="{D46AA9FF-295F-5533-A946-BBE6A27522E7}"/>
                </a:ext>
              </a:extLst>
            </p:cNvPr>
            <p:cNvGrpSpPr/>
            <p:nvPr/>
          </p:nvGrpSpPr>
          <p:grpSpPr>
            <a:xfrm>
              <a:off x="1743074" y="1841580"/>
              <a:ext cx="3059154" cy="2642527"/>
              <a:chOff x="0" y="353839"/>
              <a:chExt cx="3059431" cy="2433637"/>
            </a:xfrm>
          </p:grpSpPr>
          <p:graphicFrame>
            <p:nvGraphicFramePr>
              <p:cNvPr id="22" name="Chart 21">
                <a:extLst>
                  <a:ext uri="{FF2B5EF4-FFF2-40B4-BE49-F238E27FC236}">
                    <a16:creationId xmlns:a16="http://schemas.microsoft.com/office/drawing/2014/main" id="{133C79E3-B11D-A6F1-FB91-A3D51D4324A6}"/>
                  </a:ext>
                </a:extLst>
              </p:cNvPr>
              <p:cNvGraphicFramePr>
                <a:graphicFrameLocks/>
              </p:cNvGraphicFramePr>
              <p:nvPr/>
            </p:nvGraphicFramePr>
            <p:xfrm>
              <a:off x="0" y="353839"/>
              <a:ext cx="3059431" cy="2433637"/>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Box 4">
                <a:extLst>
                  <a:ext uri="{FF2B5EF4-FFF2-40B4-BE49-F238E27FC236}">
                    <a16:creationId xmlns:a16="http://schemas.microsoft.com/office/drawing/2014/main" id="{0CB9BDED-4763-6516-ED76-886A4474A1F6}"/>
                  </a:ext>
                </a:extLst>
              </p:cNvPr>
              <p:cNvSpPr txBox="1"/>
              <p:nvPr/>
            </p:nvSpPr>
            <p:spPr>
              <a:xfrm>
                <a:off x="949421" y="1989981"/>
                <a:ext cx="354965" cy="454939"/>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4" name="TextBox 5">
                <a:extLst>
                  <a:ext uri="{FF2B5EF4-FFF2-40B4-BE49-F238E27FC236}">
                    <a16:creationId xmlns:a16="http://schemas.microsoft.com/office/drawing/2014/main" id="{802B7424-2A7B-F41A-860D-7EB2BBAFF90E}"/>
                  </a:ext>
                </a:extLst>
              </p:cNvPr>
              <p:cNvSpPr txBox="1"/>
              <p:nvPr/>
            </p:nvSpPr>
            <p:spPr>
              <a:xfrm>
                <a:off x="929000" y="516486"/>
                <a:ext cx="354965" cy="454939"/>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5" name="TextBox 6">
                <a:extLst>
                  <a:ext uri="{FF2B5EF4-FFF2-40B4-BE49-F238E27FC236}">
                    <a16:creationId xmlns:a16="http://schemas.microsoft.com/office/drawing/2014/main" id="{87ABA3A1-BDB6-7C87-2738-EA58B6A3BB06}"/>
                  </a:ext>
                </a:extLst>
              </p:cNvPr>
              <p:cNvSpPr txBox="1"/>
              <p:nvPr/>
            </p:nvSpPr>
            <p:spPr>
              <a:xfrm>
                <a:off x="1779456" y="538458"/>
                <a:ext cx="354965" cy="454939"/>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21" name="TextBox 47">
              <a:extLst>
                <a:ext uri="{FF2B5EF4-FFF2-40B4-BE49-F238E27FC236}">
                  <a16:creationId xmlns:a16="http://schemas.microsoft.com/office/drawing/2014/main" id="{8DE08C42-36DB-C657-7DEB-985D1256EFEF}"/>
                </a:ext>
              </a:extLst>
            </p:cNvPr>
            <p:cNvSpPr txBox="1"/>
            <p:nvPr/>
          </p:nvSpPr>
          <p:spPr>
            <a:xfrm>
              <a:off x="2298992" y="1510556"/>
              <a:ext cx="1864191" cy="493988"/>
            </a:xfrm>
            <a:prstGeom prst="rect">
              <a:avLst/>
            </a:prstGeom>
            <a:noFill/>
          </p:spPr>
          <p:txBody>
            <a:bodyPr wrap="none" rtlCol="0">
              <a:spAutoFit/>
            </a:bodyPr>
            <a:lstStyle/>
            <a:p>
              <a:pPr marL="0" marR="0">
                <a:lnSpc>
                  <a:spcPct val="107000"/>
                </a:lnSpc>
                <a:spcBef>
                  <a:spcPts val="0"/>
                </a:spcBef>
                <a:spcAft>
                  <a:spcPts val="800"/>
                </a:spcAft>
              </a:pPr>
              <a:r>
                <a:rPr lang="en-US" sz="1800"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Euclidian Distance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0" name="Group 9">
            <a:extLst>
              <a:ext uri="{FF2B5EF4-FFF2-40B4-BE49-F238E27FC236}">
                <a16:creationId xmlns:a16="http://schemas.microsoft.com/office/drawing/2014/main" id="{3321C1FB-C746-0862-C48E-5AAC9AE663F7}"/>
              </a:ext>
            </a:extLst>
          </p:cNvPr>
          <p:cNvGrpSpPr/>
          <p:nvPr/>
        </p:nvGrpSpPr>
        <p:grpSpPr>
          <a:xfrm>
            <a:off x="4780554" y="1847125"/>
            <a:ext cx="3059155" cy="2639593"/>
            <a:chOff x="3037756" y="355464"/>
            <a:chExt cx="3059432" cy="2433637"/>
          </a:xfrm>
        </p:grpSpPr>
        <mc:AlternateContent xmlns:mc="http://schemas.openxmlformats.org/markup-compatibility/2006" xmlns:a14="http://schemas.microsoft.com/office/drawing/2010/main">
          <mc:Choice Requires="a14">
            <p:graphicFrame>
              <p:nvGraphicFramePr>
                <p:cNvPr id="12" name="Chart 11">
                  <a:extLst>
                    <a:ext uri="{FF2B5EF4-FFF2-40B4-BE49-F238E27FC236}">
                      <a16:creationId xmlns:a16="http://schemas.microsoft.com/office/drawing/2014/main" id="{F14100B0-8827-C5F3-6A34-55DA94B517F7}"/>
                    </a:ext>
                  </a:extLst>
                </p:cNvPr>
                <p:cNvGraphicFramePr>
                  <a:graphicFrameLocks/>
                </p:cNvGraphicFramePr>
                <p:nvPr>
                  <p:extLst>
                    <p:ext uri="{D42A27DB-BD31-4B8C-83A1-F6EECF244321}">
                      <p14:modId xmlns:p14="http://schemas.microsoft.com/office/powerpoint/2010/main" val="3424956851"/>
                    </p:ext>
                  </p:extLst>
                </p:nvPr>
              </p:nvGraphicFramePr>
              <p:xfrm>
                <a:off x="3037756" y="355464"/>
                <a:ext cx="3059432" cy="2433637"/>
              </p:xfrm>
              <a:graphic>
                <a:graphicData uri="http://schemas.openxmlformats.org/drawingml/2006/chart">
                  <c:chart xmlns:c="http://schemas.openxmlformats.org/drawingml/2006/chart" xmlns:r="http://schemas.openxmlformats.org/officeDocument/2006/relationships" r:id="rId4"/>
                </a:graphicData>
              </a:graphic>
            </p:graphicFrame>
          </mc:Choice>
          <mc:Fallback xmlns="">
            <p:graphicFrame>
              <p:nvGraphicFramePr>
                <p:cNvPr id="32" name="Chart 31">
                  <a:extLst>
                    <a:ext uri="{FF2B5EF4-FFF2-40B4-BE49-F238E27FC236}">
                      <a16:creationId xmlns:a16="http://schemas.microsoft.com/office/drawing/2014/main" id="{AF156CD4-EC00-CF92-38B9-6D3DB0847FBD}"/>
                    </a:ext>
                  </a:extLst>
                </p:cNvPr>
                <p:cNvGraphicFramePr>
                  <a:graphicFrameLocks/>
                </p:cNvGraphicFramePr>
                <p:nvPr>
                  <p:extLst>
                    <p:ext uri="{D42A27DB-BD31-4B8C-83A1-F6EECF244321}">
                      <p14:modId xmlns:p14="http://schemas.microsoft.com/office/powerpoint/2010/main" val="1463742527"/>
                    </p:ext>
                  </p:extLst>
                </p:nvPr>
              </p:nvGraphicFramePr>
              <p:xfrm>
                <a:off x="3037756" y="355464"/>
                <a:ext cx="3059432" cy="2433637"/>
              </p:xfrm>
              <a:graphic>
                <a:graphicData uri="http://schemas.openxmlformats.org/drawingml/2006/chart">
                  <c:chart xmlns:c="http://schemas.openxmlformats.org/drawingml/2006/chart" xmlns:r="http://schemas.openxmlformats.org/officeDocument/2006/relationships" r:id="rId6"/>
                </a:graphicData>
              </a:graphic>
            </p:graphicFrame>
          </mc:Fallback>
        </mc:AlternateContent>
        <p:sp>
          <p:nvSpPr>
            <p:cNvPr id="13" name="TextBox 14">
              <a:extLst>
                <a:ext uri="{FF2B5EF4-FFF2-40B4-BE49-F238E27FC236}">
                  <a16:creationId xmlns:a16="http://schemas.microsoft.com/office/drawing/2014/main" id="{33CAE1B6-BF9E-C7DA-A226-CF8C6EF06DDD}"/>
                </a:ext>
              </a:extLst>
            </p:cNvPr>
            <p:cNvSpPr txBox="1"/>
            <p:nvPr/>
          </p:nvSpPr>
          <p:spPr>
            <a:xfrm>
              <a:off x="3967632" y="1918881"/>
              <a:ext cx="391795" cy="455445"/>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Box 15">
              <a:extLst>
                <a:ext uri="{FF2B5EF4-FFF2-40B4-BE49-F238E27FC236}">
                  <a16:creationId xmlns:a16="http://schemas.microsoft.com/office/drawing/2014/main" id="{61B69F72-EB53-3AF3-709F-0A90E1F727E5}"/>
                </a:ext>
              </a:extLst>
            </p:cNvPr>
            <p:cNvSpPr txBox="1"/>
            <p:nvPr/>
          </p:nvSpPr>
          <p:spPr>
            <a:xfrm>
              <a:off x="3611709" y="535177"/>
              <a:ext cx="354965" cy="455445"/>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16">
              <a:extLst>
                <a:ext uri="{FF2B5EF4-FFF2-40B4-BE49-F238E27FC236}">
                  <a16:creationId xmlns:a16="http://schemas.microsoft.com/office/drawing/2014/main" id="{1B94748F-D586-FC9A-4C94-E5BD088FA99E}"/>
                </a:ext>
              </a:extLst>
            </p:cNvPr>
            <p:cNvSpPr txBox="1"/>
            <p:nvPr/>
          </p:nvSpPr>
          <p:spPr>
            <a:xfrm>
              <a:off x="4446115" y="513355"/>
              <a:ext cx="354965" cy="455445"/>
            </a:xfrm>
            <a:prstGeom prst="rect">
              <a:avLst/>
            </a:prstGeom>
            <a:noFill/>
          </p:spPr>
          <p:txBody>
            <a:bodyPr wrap="square" rtlCol="0">
              <a:spAutoFit/>
            </a:bodyPr>
            <a:lstStyle/>
            <a:p>
              <a:pPr marL="0" marR="0">
                <a:lnSpc>
                  <a:spcPct val="107000"/>
                </a:lnSpc>
                <a:spcBef>
                  <a:spcPts val="0"/>
                </a:spcBef>
                <a:spcAft>
                  <a:spcPts val="800"/>
                </a:spcAft>
              </a:pPr>
              <a:r>
                <a:rPr lang="en-US" sz="18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9" name="TextBox 40">
                  <a:extLst>
                    <a:ext uri="{FF2B5EF4-FFF2-40B4-BE49-F238E27FC236}">
                      <a16:creationId xmlns:a16="http://schemas.microsoft.com/office/drawing/2014/main" id="{7F5CC997-1C89-1D71-BDD1-08F0E53A4EED}"/>
                    </a:ext>
                  </a:extLst>
                </p:cNvPr>
                <p:cNvSpPr txBox="1"/>
                <p:nvPr/>
              </p:nvSpPr>
              <p:spPr>
                <a:xfrm>
                  <a:off x="3285169" y="1863206"/>
                  <a:ext cx="335915" cy="360024"/>
                </a:xfrm>
                <a:prstGeom prst="rect">
                  <a:avLst/>
                </a:prstGeom>
                <a:noFill/>
              </p:spPr>
              <p:txBody>
                <a:bodyPr wrap="square" lIns="0" tIns="0" rIns="0" bIns="0" rtlCol="0">
                  <a:spAutoFit/>
                </a:bodyPr>
                <a:lstStyle/>
                <a:p>
                  <a:pPr marL="0" marR="0">
                    <a:lnSpc>
                      <a:spcPct val="107000"/>
                    </a:lnSpc>
                    <a:spcBef>
                      <a:spcPts val="0"/>
                    </a:spcBef>
                    <a:spcAft>
                      <a:spcPts val="800"/>
                    </a:spcAft>
                  </a:pPr>
                  <a14:m>
                    <m:oMathPara xmlns:m="http://schemas.openxmlformats.org/officeDocument/2006/math">
                      <m:oMathParaPr>
                        <m:jc m:val="centerGroup"/>
                      </m:oMathParaPr>
                      <m:oMath xmlns:m="http://schemas.openxmlformats.org/officeDocument/2006/math">
                        <m:r>
                          <a:rPr lang="el-GR" sz="1800" i="1" kern="1200">
                            <a:solidFill>
                              <a:srgbClr val="000000"/>
                            </a:solidFill>
                            <a:effectLst/>
                            <a:latin typeface="Cambria Math" panose="02040503050406030204" pitchFamily="18" charset="0"/>
                            <a:ea typeface="Calibri" panose="020F0502020204030204" pitchFamily="34" charset="0"/>
                            <a:cs typeface="Times New Roman" panose="02020603050405020304" pitchFamily="18" charset="0"/>
                          </a:rPr>
                          <m:t>𝜃</m:t>
                        </m:r>
                      </m:oMath>
                    </m:oMathPara>
                  </a14:m>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9" name="TextBox 40">
                  <a:extLst>
                    <a:ext uri="{FF2B5EF4-FFF2-40B4-BE49-F238E27FC236}">
                      <a16:creationId xmlns:a16="http://schemas.microsoft.com/office/drawing/2014/main" id="{7F5CC997-1C89-1D71-BDD1-08F0E53A4EED}"/>
                    </a:ext>
                  </a:extLst>
                </p:cNvPr>
                <p:cNvSpPr txBox="1">
                  <a:spLocks noRot="1" noChangeAspect="1" noMove="1" noResize="1" noEditPoints="1" noAdjustHandles="1" noChangeArrowheads="1" noChangeShapeType="1" noTextEdit="1"/>
                </p:cNvSpPr>
                <p:nvPr/>
              </p:nvSpPr>
              <p:spPr>
                <a:xfrm>
                  <a:off x="3285169" y="1863206"/>
                  <a:ext cx="335915" cy="360024"/>
                </a:xfrm>
                <a:prstGeom prst="rect">
                  <a:avLst/>
                </a:prstGeom>
                <a:blipFill>
                  <a:blip r:embed="rId7"/>
                  <a:stretch>
                    <a:fillRect/>
                  </a:stretch>
                </a:blipFill>
              </p:spPr>
              <p:txBody>
                <a:bodyPr/>
                <a:lstStyle/>
                <a:p>
                  <a:r>
                    <a:rPr lang="en-US">
                      <a:noFill/>
                    </a:rPr>
                    <a:t> </a:t>
                  </a:r>
                </a:p>
              </p:txBody>
            </p:sp>
          </mc:Fallback>
        </mc:AlternateContent>
      </p:grpSp>
      <p:sp>
        <p:nvSpPr>
          <p:cNvPr id="11" name="TextBox 48">
            <a:extLst>
              <a:ext uri="{FF2B5EF4-FFF2-40B4-BE49-F238E27FC236}">
                <a16:creationId xmlns:a16="http://schemas.microsoft.com/office/drawing/2014/main" id="{100BB2EF-55D4-C789-4B58-FBE1692CEEA8}"/>
              </a:ext>
            </a:extLst>
          </p:cNvPr>
          <p:cNvSpPr txBox="1"/>
          <p:nvPr/>
        </p:nvSpPr>
        <p:spPr>
          <a:xfrm>
            <a:off x="5062006" y="1461578"/>
            <a:ext cx="1719424" cy="493989"/>
          </a:xfrm>
          <a:prstGeom prst="rect">
            <a:avLst/>
          </a:prstGeom>
          <a:noFill/>
        </p:spPr>
        <p:txBody>
          <a:bodyPr wrap="none" rtlCol="0">
            <a:spAutoFit/>
          </a:bodyPr>
          <a:lstStyle/>
          <a:p>
            <a:pPr marL="0" marR="0">
              <a:lnSpc>
                <a:spcPct val="107000"/>
              </a:lnSpc>
              <a:spcBef>
                <a:spcPts val="0"/>
              </a:spcBef>
              <a:spcAft>
                <a:spcPts val="800"/>
              </a:spcAft>
            </a:pPr>
            <a:r>
              <a:rPr lang="en-US" sz="1800"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Cosine Similarity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9" name="Straight Connector 8">
            <a:extLst>
              <a:ext uri="{FF2B5EF4-FFF2-40B4-BE49-F238E27FC236}">
                <a16:creationId xmlns:a16="http://schemas.microsoft.com/office/drawing/2014/main" id="{42C59833-645E-0D70-E04A-F9EA9504D3D7}"/>
              </a:ext>
            </a:extLst>
          </p:cNvPr>
          <p:cNvCxnSpPr>
            <a:cxnSpLocks/>
          </p:cNvCxnSpPr>
          <p:nvPr/>
        </p:nvCxnSpPr>
        <p:spPr>
          <a:xfrm>
            <a:off x="4556843" y="1485876"/>
            <a:ext cx="0" cy="276339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DE49C63E-0E04-DBCB-B4B6-77318B5C4DCB}"/>
              </a:ext>
            </a:extLst>
          </p:cNvPr>
          <p:cNvSpPr>
            <a:spLocks noGrp="1"/>
          </p:cNvSpPr>
          <p:nvPr>
            <p:ph type="sldNum" sz="quarter" idx="12"/>
          </p:nvPr>
        </p:nvSpPr>
        <p:spPr/>
        <p:txBody>
          <a:bodyPr/>
          <a:lstStyle/>
          <a:p>
            <a:fld id="{2D7A539D-362F-420C-9423-87CD827429DB}" type="slidenum">
              <a:rPr lang="en-US" smtClean="0"/>
              <a:t>21</a:t>
            </a:fld>
            <a:endParaRPr lang="en-US"/>
          </a:p>
        </p:txBody>
      </p:sp>
      <p:graphicFrame>
        <p:nvGraphicFramePr>
          <p:cNvPr id="28" name="Content Placeholder 48">
            <a:extLst>
              <a:ext uri="{FF2B5EF4-FFF2-40B4-BE49-F238E27FC236}">
                <a16:creationId xmlns:a16="http://schemas.microsoft.com/office/drawing/2014/main" id="{078B0C66-8531-293C-D2F2-724B631B5D3B}"/>
              </a:ext>
            </a:extLst>
          </p:cNvPr>
          <p:cNvGraphicFramePr>
            <a:graphicFrameLocks/>
          </p:cNvGraphicFramePr>
          <p:nvPr>
            <p:extLst>
              <p:ext uri="{D42A27DB-BD31-4B8C-83A1-F6EECF244321}">
                <p14:modId xmlns:p14="http://schemas.microsoft.com/office/powerpoint/2010/main" val="968873304"/>
              </p:ext>
            </p:extLst>
          </p:nvPr>
        </p:nvGraphicFramePr>
        <p:xfrm>
          <a:off x="4834163" y="4553731"/>
          <a:ext cx="2951936" cy="1737180"/>
        </p:xfrm>
        <a:graphic>
          <a:graphicData uri="http://schemas.openxmlformats.org/drawingml/2006/table">
            <a:tbl>
              <a:tblPr firstRow="1" firstCol="1" bandRow="1"/>
              <a:tblGrid>
                <a:gridCol w="1414469">
                  <a:extLst>
                    <a:ext uri="{9D8B030D-6E8A-4147-A177-3AD203B41FA5}">
                      <a16:colId xmlns:a16="http://schemas.microsoft.com/office/drawing/2014/main" val="2025675208"/>
                    </a:ext>
                  </a:extLst>
                </a:gridCol>
                <a:gridCol w="676486">
                  <a:extLst>
                    <a:ext uri="{9D8B030D-6E8A-4147-A177-3AD203B41FA5}">
                      <a16:colId xmlns:a16="http://schemas.microsoft.com/office/drawing/2014/main" val="972423055"/>
                    </a:ext>
                  </a:extLst>
                </a:gridCol>
                <a:gridCol w="860981">
                  <a:extLst>
                    <a:ext uri="{9D8B030D-6E8A-4147-A177-3AD203B41FA5}">
                      <a16:colId xmlns:a16="http://schemas.microsoft.com/office/drawing/2014/main" val="1946440401"/>
                    </a:ext>
                  </a:extLst>
                </a:gridCol>
              </a:tblGrid>
              <a:tr h="434295">
                <a:tc>
                  <a:txBody>
                    <a:bodyPr/>
                    <a:lstStyle/>
                    <a:p>
                      <a:pPr marL="0" marR="0" algn="ctr">
                        <a:lnSpc>
                          <a:spcPct val="107000"/>
                        </a:lnSpc>
                        <a:spcBef>
                          <a:spcPts val="0"/>
                        </a:spcBef>
                        <a:spcAft>
                          <a:spcPts val="0"/>
                        </a:spcAft>
                      </a:pPr>
                      <a:r>
                        <a:rPr lang="en-US" sz="1200" b="1">
                          <a:effectLst/>
                          <a:latin typeface="Calibri" panose="020F0502020204030204" pitchFamily="34" charset="0"/>
                          <a:ea typeface="Calibri" panose="020F0502020204030204" pitchFamily="34" charset="0"/>
                          <a:cs typeface="Times New Roman" panose="02020603050405020304" pitchFamily="18" charset="0"/>
                        </a:rPr>
                        <a:t>Description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b="1">
                          <a:effectLst/>
                          <a:latin typeface="Calibri" panose="020F0502020204030204" pitchFamily="34" charset="0"/>
                          <a:ea typeface="Calibri" panose="020F0502020204030204" pitchFamily="34" charset="0"/>
                          <a:cs typeface="Times New Roman" panose="02020603050405020304" pitchFamily="18" charset="0"/>
                        </a:rPr>
                        <a:t>Angle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Cosine of Angle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4206909"/>
                  </a:ext>
                </a:extLst>
              </a:tr>
              <a:tr h="434295">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Cosine Similarity between A and B</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30.96</a:t>
                      </a:r>
                      <a:r>
                        <a:rPr lang="en-US" sz="1200" baseline="30000" dirty="0">
                          <a:effectLst/>
                          <a:latin typeface="Calibri" panose="020F0502020204030204" pitchFamily="34" charset="0"/>
                          <a:ea typeface="Calibri" panose="020F0502020204030204" pitchFamily="34" charset="0"/>
                          <a:cs typeface="Times New Roman" panose="02020603050405020304" pitchFamily="18" charset="0"/>
                        </a:rPr>
                        <a:t>o</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0.86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4926268"/>
                  </a:ext>
                </a:extLst>
              </a:tr>
              <a:tr h="434295">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Cosine Similarity between A and C</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18.43</a:t>
                      </a:r>
                      <a:r>
                        <a:rPr lang="en-US" sz="1200" baseline="30000">
                          <a:effectLst/>
                          <a:latin typeface="Calibri" panose="020F0502020204030204" pitchFamily="34" charset="0"/>
                          <a:ea typeface="Calibri" panose="020F0502020204030204" pitchFamily="34" charset="0"/>
                          <a:cs typeface="Times New Roman" panose="02020603050405020304" pitchFamily="18" charset="0"/>
                        </a:rPr>
                        <a:t>o</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0.95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36078150"/>
                  </a:ext>
                </a:extLst>
              </a:tr>
              <a:tr h="434295">
                <a:tc gridSpan="3">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The closer the cosine of the angle is to 1 the more similar the points.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10115822"/>
                  </a:ext>
                </a:extLst>
              </a:tr>
            </a:tbl>
          </a:graphicData>
        </a:graphic>
      </p:graphicFrame>
      <p:cxnSp>
        <p:nvCxnSpPr>
          <p:cNvPr id="29" name="Straight Connector 28">
            <a:extLst>
              <a:ext uri="{FF2B5EF4-FFF2-40B4-BE49-F238E27FC236}">
                <a16:creationId xmlns:a16="http://schemas.microsoft.com/office/drawing/2014/main" id="{FA8D1692-C6A8-F4AD-E770-086AF7DD9C2C}"/>
              </a:ext>
            </a:extLst>
          </p:cNvPr>
          <p:cNvCxnSpPr/>
          <p:nvPr/>
        </p:nvCxnSpPr>
        <p:spPr>
          <a:xfrm flipV="1">
            <a:off x="2994695" y="2419269"/>
            <a:ext cx="0" cy="1186881"/>
          </a:xfrm>
          <a:prstGeom prst="line">
            <a:avLst/>
          </a:prstGeom>
          <a:ln w="635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6BE7AE5-A218-0EC9-5D2E-EC341D163B68}"/>
              </a:ext>
            </a:extLst>
          </p:cNvPr>
          <p:cNvCxnSpPr>
            <a:cxnSpLocks/>
          </p:cNvCxnSpPr>
          <p:nvPr/>
        </p:nvCxnSpPr>
        <p:spPr>
          <a:xfrm flipV="1">
            <a:off x="5166886" y="3643850"/>
            <a:ext cx="510625" cy="39469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4E4EC39-AE38-C6DA-D77C-2D572BB5F013}"/>
              </a:ext>
            </a:extLst>
          </p:cNvPr>
          <p:cNvCxnSpPr>
            <a:cxnSpLocks/>
          </p:cNvCxnSpPr>
          <p:nvPr/>
        </p:nvCxnSpPr>
        <p:spPr>
          <a:xfrm flipV="1">
            <a:off x="5166886" y="2404075"/>
            <a:ext cx="1021899" cy="163447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B182028-4E20-9F69-1C4F-16C3D8440576}"/>
              </a:ext>
            </a:extLst>
          </p:cNvPr>
          <p:cNvCxnSpPr>
            <a:cxnSpLocks/>
          </p:cNvCxnSpPr>
          <p:nvPr/>
        </p:nvCxnSpPr>
        <p:spPr>
          <a:xfrm flipV="1">
            <a:off x="5175757" y="2419269"/>
            <a:ext cx="501754" cy="162482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6" name="Block Arc 35">
            <a:extLst>
              <a:ext uri="{FF2B5EF4-FFF2-40B4-BE49-F238E27FC236}">
                <a16:creationId xmlns:a16="http://schemas.microsoft.com/office/drawing/2014/main" id="{505CD937-7A66-0D39-E866-2B270342855D}"/>
              </a:ext>
            </a:extLst>
          </p:cNvPr>
          <p:cNvSpPr/>
          <p:nvPr/>
        </p:nvSpPr>
        <p:spPr>
          <a:xfrm rot="4222281">
            <a:off x="4991202" y="3858467"/>
            <a:ext cx="490364" cy="298087"/>
          </a:xfrm>
          <a:prstGeom prst="blockArc">
            <a:avLst>
              <a:gd name="adj1" fmla="val 11388387"/>
              <a:gd name="adj2" fmla="val 16145395"/>
              <a:gd name="adj3" fmla="val 0"/>
            </a:avLst>
          </a:prstGeom>
          <a:solidFill>
            <a:schemeClr val="tx1"/>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cxnSp>
        <p:nvCxnSpPr>
          <p:cNvPr id="37" name="Straight Connector 36">
            <a:extLst>
              <a:ext uri="{FF2B5EF4-FFF2-40B4-BE49-F238E27FC236}">
                <a16:creationId xmlns:a16="http://schemas.microsoft.com/office/drawing/2014/main" id="{EACA2FE8-A2A5-FD6B-E59C-1A9A2677955F}"/>
              </a:ext>
            </a:extLst>
          </p:cNvPr>
          <p:cNvCxnSpPr>
            <a:cxnSpLocks/>
          </p:cNvCxnSpPr>
          <p:nvPr/>
        </p:nvCxnSpPr>
        <p:spPr>
          <a:xfrm flipV="1">
            <a:off x="2985642" y="2373901"/>
            <a:ext cx="540133" cy="1254715"/>
          </a:xfrm>
          <a:prstGeom prst="line">
            <a:avLst/>
          </a:prstGeom>
          <a:ln w="63500">
            <a:solidFill>
              <a:schemeClr val="tx1"/>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1521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3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58CEDC-8D32-67CD-CFA8-60239DBC2DDF}"/>
              </a:ext>
            </a:extLst>
          </p:cNvPr>
          <p:cNvSpPr>
            <a:spLocks noGrp="1"/>
          </p:cNvSpPr>
          <p:nvPr>
            <p:ph type="title"/>
          </p:nvPr>
        </p:nvSpPr>
        <p:spPr>
          <a:xfrm>
            <a:off x="628650" y="365127"/>
            <a:ext cx="7886700" cy="893658"/>
          </a:xfrm>
        </p:spPr>
        <p:txBody>
          <a:bodyPr/>
          <a:lstStyle/>
          <a:p>
            <a:r>
              <a:rPr lang="en-US" dirty="0"/>
              <a:t>Example 3: Spell Check</a:t>
            </a:r>
          </a:p>
        </p:txBody>
      </p:sp>
      <p:sp>
        <p:nvSpPr>
          <p:cNvPr id="5" name="Content Placeholder 2">
            <a:extLst>
              <a:ext uri="{FF2B5EF4-FFF2-40B4-BE49-F238E27FC236}">
                <a16:creationId xmlns:a16="http://schemas.microsoft.com/office/drawing/2014/main" id="{A2C7B00F-93A4-FBFD-689F-10FC3F3290DE}"/>
              </a:ext>
            </a:extLst>
          </p:cNvPr>
          <p:cNvSpPr>
            <a:spLocks noGrp="1"/>
          </p:cNvSpPr>
          <p:nvPr>
            <p:ph idx="1"/>
          </p:nvPr>
        </p:nvSpPr>
        <p:spPr>
          <a:xfrm>
            <a:off x="628650" y="1338973"/>
            <a:ext cx="7886700" cy="4974741"/>
          </a:xfrm>
        </p:spPr>
        <p:txBody>
          <a:bodyPr>
            <a:normAutofit fontScale="92500" lnSpcReduction="10000"/>
          </a:bodyPr>
          <a:lstStyle/>
          <a:p>
            <a:r>
              <a:rPr lang="en-US" dirty="0"/>
              <a:t>Edit distance metric is sometimes used in spell checking. Edit distance calculates how dissimilar two words are by counting the number of operations required to transform one word to another.</a:t>
            </a:r>
          </a:p>
          <a:p>
            <a:endParaRPr lang="en-US" dirty="0"/>
          </a:p>
          <a:p>
            <a:r>
              <a:rPr lang="en-US" dirty="0"/>
              <a:t>Words are most probably recommended in order of the edit distance metric score and potentially only recommend those words that meet a minimum score.</a:t>
            </a:r>
          </a:p>
          <a:p>
            <a:endParaRPr lang="en-US" dirty="0"/>
          </a:p>
          <a:p>
            <a:r>
              <a:rPr lang="en-US" dirty="0"/>
              <a:t>Example: “engineering” miss-spelling recommendations:</a:t>
            </a:r>
          </a:p>
          <a:p>
            <a:pPr lvl="1"/>
            <a:r>
              <a:rPr lang="en-US" dirty="0"/>
              <a:t>“</a:t>
            </a:r>
            <a:r>
              <a:rPr lang="en-US" dirty="0" err="1"/>
              <a:t>engenereing</a:t>
            </a:r>
            <a:r>
              <a:rPr lang="en-US" dirty="0"/>
              <a:t>” vs.</a:t>
            </a:r>
          </a:p>
          <a:p>
            <a:pPr lvl="1"/>
            <a:r>
              <a:rPr lang="en-US" dirty="0"/>
              <a:t>“</a:t>
            </a:r>
            <a:r>
              <a:rPr lang="en-US" dirty="0" err="1"/>
              <a:t>enchineering</a:t>
            </a:r>
            <a:r>
              <a:rPr lang="en-US" dirty="0"/>
              <a:t>” vs.</a:t>
            </a:r>
          </a:p>
          <a:p>
            <a:pPr lvl="1"/>
            <a:r>
              <a:rPr lang="en-US" dirty="0"/>
              <a:t>“</a:t>
            </a:r>
            <a:r>
              <a:rPr lang="en-US" dirty="0" err="1"/>
              <a:t>engineerin</a:t>
            </a:r>
            <a:r>
              <a:rPr lang="en-US" dirty="0"/>
              <a:t>” vs.</a:t>
            </a:r>
          </a:p>
          <a:p>
            <a:pPr lvl="1"/>
            <a:r>
              <a:rPr lang="en-US" dirty="0"/>
              <a:t>“</a:t>
            </a:r>
            <a:r>
              <a:rPr lang="en-US" dirty="0" err="1"/>
              <a:t>endineering</a:t>
            </a:r>
            <a:r>
              <a:rPr lang="en-US" dirty="0"/>
              <a:t>” vs.</a:t>
            </a:r>
          </a:p>
          <a:p>
            <a:pPr lvl="1"/>
            <a:r>
              <a:rPr lang="en-US" dirty="0"/>
              <a:t>“</a:t>
            </a:r>
            <a:r>
              <a:rPr lang="en-US" dirty="0" err="1"/>
              <a:t>enhineering</a:t>
            </a:r>
            <a:r>
              <a:rPr lang="en-US" dirty="0"/>
              <a:t>”</a:t>
            </a:r>
          </a:p>
          <a:p>
            <a:pPr lvl="1"/>
            <a:endParaRPr lang="en-US" dirty="0"/>
          </a:p>
          <a:p>
            <a:r>
              <a:rPr lang="en-US" dirty="0"/>
              <a:t>Because this is proprietary software, we may not be able to confirm which distance metric the software uses.</a:t>
            </a:r>
          </a:p>
          <a:p>
            <a:endParaRPr lang="en-US" dirty="0"/>
          </a:p>
          <a:p>
            <a:endParaRPr lang="en-US" dirty="0"/>
          </a:p>
        </p:txBody>
      </p:sp>
      <p:sp>
        <p:nvSpPr>
          <p:cNvPr id="2" name="Slide Number Placeholder 1">
            <a:extLst>
              <a:ext uri="{FF2B5EF4-FFF2-40B4-BE49-F238E27FC236}">
                <a16:creationId xmlns:a16="http://schemas.microsoft.com/office/drawing/2014/main" id="{B61D38C9-57FE-27B4-C849-1490E35BF88E}"/>
              </a:ext>
            </a:extLst>
          </p:cNvPr>
          <p:cNvSpPr>
            <a:spLocks noGrp="1"/>
          </p:cNvSpPr>
          <p:nvPr>
            <p:ph type="sldNum" sz="quarter" idx="12"/>
          </p:nvPr>
        </p:nvSpPr>
        <p:spPr>
          <a:xfrm>
            <a:off x="6457950" y="6356351"/>
            <a:ext cx="2057400" cy="365125"/>
          </a:xfrm>
        </p:spPr>
        <p:txBody>
          <a:bodyPr/>
          <a:lstStyle/>
          <a:p>
            <a:fld id="{2D7A539D-362F-420C-9423-87CD827429DB}" type="slidenum">
              <a:rPr lang="en-US" smtClean="0"/>
              <a:pPr/>
              <a:t>22</a:t>
            </a:fld>
            <a:endParaRPr lang="en-US"/>
          </a:p>
        </p:txBody>
      </p:sp>
    </p:spTree>
    <p:extLst>
      <p:ext uri="{BB962C8B-B14F-4D97-AF65-F5344CB8AC3E}">
        <p14:creationId xmlns:p14="http://schemas.microsoft.com/office/powerpoint/2010/main" val="27775580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FB395-2148-86F6-8E61-EB7167038680}"/>
              </a:ext>
            </a:extLst>
          </p:cNvPr>
          <p:cNvSpPr>
            <a:spLocks noGrp="1"/>
          </p:cNvSpPr>
          <p:nvPr>
            <p:ph type="title"/>
          </p:nvPr>
        </p:nvSpPr>
        <p:spPr/>
        <p:txBody>
          <a:bodyPr/>
          <a:lstStyle/>
          <a:p>
            <a:r>
              <a:rPr lang="en-US" dirty="0"/>
              <a:t>Ethical Principles (1/2)</a:t>
            </a:r>
          </a:p>
        </p:txBody>
      </p:sp>
      <p:sp>
        <p:nvSpPr>
          <p:cNvPr id="3" name="Content Placeholder 2">
            <a:extLst>
              <a:ext uri="{FF2B5EF4-FFF2-40B4-BE49-F238E27FC236}">
                <a16:creationId xmlns:a16="http://schemas.microsoft.com/office/drawing/2014/main" id="{DE9B9339-91B5-583B-3914-AEA0FA5D7A8F}"/>
              </a:ext>
            </a:extLst>
          </p:cNvPr>
          <p:cNvSpPr>
            <a:spLocks noGrp="1"/>
          </p:cNvSpPr>
          <p:nvPr>
            <p:ph idx="1"/>
          </p:nvPr>
        </p:nvSpPr>
        <p:spPr/>
        <p:txBody>
          <a:bodyPr>
            <a:normAutofit/>
          </a:bodyPr>
          <a:lstStyle/>
          <a:p>
            <a:r>
              <a:rPr lang="en-US" dirty="0"/>
              <a:t>Main goal: protect privacy, civil rights, civil liberties, and American values consistent with applicable laws</a:t>
            </a:r>
          </a:p>
          <a:p>
            <a:endParaRPr lang="en-US" dirty="0"/>
          </a:p>
          <a:p>
            <a:r>
              <a:rPr lang="en-US" dirty="0"/>
              <a:t>Identification and understanding of potential bias, inequities, societal concerns, and other risks</a:t>
            </a:r>
          </a:p>
          <a:p>
            <a:endParaRPr lang="en-US" dirty="0"/>
          </a:p>
          <a:p>
            <a:r>
              <a:rPr lang="en-US" dirty="0"/>
              <a:t>Development, testing, and deployment</a:t>
            </a:r>
          </a:p>
          <a:p>
            <a:pPr lvl="1"/>
            <a:r>
              <a:rPr lang="en-US" dirty="0"/>
              <a:t>Performed by multi-disciplinary team </a:t>
            </a:r>
          </a:p>
          <a:p>
            <a:pPr lvl="1"/>
            <a:r>
              <a:rPr lang="en-US" dirty="0"/>
              <a:t>In coordination with stakeholders' input (e.g., domain experts, industry, public, etc.) </a:t>
            </a:r>
          </a:p>
          <a:p>
            <a:pPr lvl="1"/>
            <a:r>
              <a:rPr lang="en-US" dirty="0"/>
              <a:t>Recommends system have Human-in-the-loop</a:t>
            </a:r>
          </a:p>
          <a:p>
            <a:pPr lvl="1"/>
            <a:endParaRPr lang="en-US" dirty="0"/>
          </a:p>
          <a:p>
            <a:r>
              <a:rPr lang="en-US" dirty="0"/>
              <a:t>Reliable, reproducible, traceable, transparent outputs (as permitted by algorithms and the system)</a:t>
            </a:r>
          </a:p>
          <a:p>
            <a:endParaRPr lang="en-US" dirty="0"/>
          </a:p>
          <a:p>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DA30699B-27E1-338B-7AC4-1191907C8691}"/>
              </a:ext>
            </a:extLst>
          </p:cNvPr>
          <p:cNvSpPr>
            <a:spLocks noGrp="1"/>
          </p:cNvSpPr>
          <p:nvPr>
            <p:ph type="sldNum" sz="quarter" idx="12"/>
          </p:nvPr>
        </p:nvSpPr>
        <p:spPr/>
        <p:txBody>
          <a:bodyPr/>
          <a:lstStyle/>
          <a:p>
            <a:fld id="{2D7A539D-362F-420C-9423-87CD827429DB}" type="slidenum">
              <a:rPr lang="en-US" smtClean="0"/>
              <a:t>23</a:t>
            </a:fld>
            <a:endParaRPr lang="en-US"/>
          </a:p>
        </p:txBody>
      </p:sp>
    </p:spTree>
    <p:extLst>
      <p:ext uri="{BB962C8B-B14F-4D97-AF65-F5344CB8AC3E}">
        <p14:creationId xmlns:p14="http://schemas.microsoft.com/office/powerpoint/2010/main" val="2566850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46555-68A1-9DE0-3AA1-BDDC4B926CC7}"/>
              </a:ext>
            </a:extLst>
          </p:cNvPr>
          <p:cNvSpPr>
            <a:spLocks noGrp="1"/>
          </p:cNvSpPr>
          <p:nvPr>
            <p:ph type="title"/>
          </p:nvPr>
        </p:nvSpPr>
        <p:spPr/>
        <p:txBody>
          <a:bodyPr/>
          <a:lstStyle/>
          <a:p>
            <a:r>
              <a:rPr lang="en-US" dirty="0"/>
              <a:t>Ethical Principles (2/2)</a:t>
            </a:r>
          </a:p>
        </p:txBody>
      </p:sp>
      <p:sp>
        <p:nvSpPr>
          <p:cNvPr id="3" name="Content Placeholder 2">
            <a:extLst>
              <a:ext uri="{FF2B5EF4-FFF2-40B4-BE49-F238E27FC236}">
                <a16:creationId xmlns:a16="http://schemas.microsoft.com/office/drawing/2014/main" id="{1D45D353-B67A-402E-048B-E033205721B2}"/>
              </a:ext>
            </a:extLst>
          </p:cNvPr>
          <p:cNvSpPr>
            <a:spLocks noGrp="1"/>
          </p:cNvSpPr>
          <p:nvPr>
            <p:ph idx="1"/>
          </p:nvPr>
        </p:nvSpPr>
        <p:spPr/>
        <p:txBody>
          <a:bodyPr>
            <a:normAutofit/>
          </a:bodyPr>
          <a:lstStyle/>
          <a:p>
            <a:r>
              <a:rPr lang="en-US" dirty="0"/>
              <a:t>Security and privacy</a:t>
            </a:r>
          </a:p>
          <a:p>
            <a:endParaRPr lang="en-US" dirty="0"/>
          </a:p>
          <a:p>
            <a:r>
              <a:rPr lang="en-US" dirty="0"/>
              <a:t>Supervision, oversight, and accountability</a:t>
            </a:r>
          </a:p>
          <a:p>
            <a:endParaRPr lang="en-US" dirty="0"/>
          </a:p>
          <a:p>
            <a:r>
              <a:rPr lang="en-US" dirty="0"/>
              <a:t>Documentation: Promotes transparency and trust by providing information on system design, operation and limitations</a:t>
            </a:r>
          </a:p>
          <a:p>
            <a:pPr lvl="1"/>
            <a:r>
              <a:rPr lang="en-US" dirty="0"/>
              <a:t>Defined scope, goals, roles and responsibilities</a:t>
            </a:r>
          </a:p>
          <a:p>
            <a:pPr lvl="1"/>
            <a:r>
              <a:rPr lang="en-US" dirty="0"/>
              <a:t>Data source and selection process</a:t>
            </a:r>
          </a:p>
          <a:p>
            <a:pPr lvl="1"/>
            <a:r>
              <a:rPr lang="en-US" dirty="0"/>
              <a:t>Model specifications and parameters</a:t>
            </a:r>
          </a:p>
          <a:p>
            <a:pPr lvl="1"/>
            <a:r>
              <a:rPr lang="en-US" dirty="0"/>
              <a:t>Methods for assessment</a:t>
            </a:r>
          </a:p>
          <a:p>
            <a:pPr lvl="1"/>
            <a:r>
              <a:rPr lang="en-US" dirty="0"/>
              <a:t>Performance metrics and outcomes</a:t>
            </a:r>
          </a:p>
          <a:p>
            <a:pPr lvl="1"/>
            <a:r>
              <a:rPr lang="en-US" dirty="0"/>
              <a:t>Risk management plan to identify, analyze and mitigate risks</a:t>
            </a:r>
          </a:p>
          <a:p>
            <a:endParaRPr lang="en-US" dirty="0"/>
          </a:p>
          <a:p>
            <a:endParaRPr lang="en-US" dirty="0"/>
          </a:p>
        </p:txBody>
      </p:sp>
      <p:sp>
        <p:nvSpPr>
          <p:cNvPr id="4" name="Slide Number Placeholder 3">
            <a:extLst>
              <a:ext uri="{FF2B5EF4-FFF2-40B4-BE49-F238E27FC236}">
                <a16:creationId xmlns:a16="http://schemas.microsoft.com/office/drawing/2014/main" id="{6FE0AC7E-E7F3-4B8C-6993-80CAA205B66A}"/>
              </a:ext>
            </a:extLst>
          </p:cNvPr>
          <p:cNvSpPr>
            <a:spLocks noGrp="1"/>
          </p:cNvSpPr>
          <p:nvPr>
            <p:ph type="sldNum" sz="quarter" idx="12"/>
          </p:nvPr>
        </p:nvSpPr>
        <p:spPr/>
        <p:txBody>
          <a:bodyPr/>
          <a:lstStyle/>
          <a:p>
            <a:fld id="{2D7A539D-362F-420C-9423-87CD827429DB}" type="slidenum">
              <a:rPr lang="en-US" smtClean="0"/>
              <a:t>24</a:t>
            </a:fld>
            <a:endParaRPr lang="en-US"/>
          </a:p>
        </p:txBody>
      </p:sp>
    </p:spTree>
    <p:extLst>
      <p:ext uri="{BB962C8B-B14F-4D97-AF65-F5344CB8AC3E}">
        <p14:creationId xmlns:p14="http://schemas.microsoft.com/office/powerpoint/2010/main" val="596121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A7E6B-943F-9C73-9A86-5658222831DD}"/>
              </a:ext>
            </a:extLst>
          </p:cNvPr>
          <p:cNvSpPr>
            <a:spLocks noGrp="1"/>
          </p:cNvSpPr>
          <p:nvPr>
            <p:ph type="title"/>
          </p:nvPr>
        </p:nvSpPr>
        <p:spPr/>
        <p:txBody>
          <a:bodyPr/>
          <a:lstStyle/>
          <a:p>
            <a:pPr algn="ctr"/>
            <a:r>
              <a:rPr lang="en-US" dirty="0"/>
              <a:t>Questions?</a:t>
            </a:r>
          </a:p>
        </p:txBody>
      </p:sp>
      <p:pic>
        <p:nvPicPr>
          <p:cNvPr id="6" name="Content Placeholder 5" descr="Magnifying glass and question mark">
            <a:extLst>
              <a:ext uri="{FF2B5EF4-FFF2-40B4-BE49-F238E27FC236}">
                <a16:creationId xmlns:a16="http://schemas.microsoft.com/office/drawing/2014/main" id="{D0F8681D-86C8-2E40-B97A-204CB50BA84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1607659"/>
            <a:ext cx="7886700" cy="4436432"/>
          </a:xfrm>
        </p:spPr>
      </p:pic>
      <p:sp>
        <p:nvSpPr>
          <p:cNvPr id="4" name="Slide Number Placeholder 3">
            <a:extLst>
              <a:ext uri="{FF2B5EF4-FFF2-40B4-BE49-F238E27FC236}">
                <a16:creationId xmlns:a16="http://schemas.microsoft.com/office/drawing/2014/main" id="{8F4F6893-9720-B204-6300-55AD1D0A5B29}"/>
              </a:ext>
            </a:extLst>
          </p:cNvPr>
          <p:cNvSpPr>
            <a:spLocks noGrp="1"/>
          </p:cNvSpPr>
          <p:nvPr>
            <p:ph type="sldNum" sz="quarter" idx="12"/>
          </p:nvPr>
        </p:nvSpPr>
        <p:spPr/>
        <p:txBody>
          <a:bodyPr/>
          <a:lstStyle/>
          <a:p>
            <a:fld id="{2D7A539D-362F-420C-9423-87CD827429DB}" type="slidenum">
              <a:rPr lang="en-US" smtClean="0"/>
              <a:t>25</a:t>
            </a:fld>
            <a:endParaRPr lang="en-US"/>
          </a:p>
        </p:txBody>
      </p:sp>
    </p:spTree>
    <p:extLst>
      <p:ext uri="{BB962C8B-B14F-4D97-AF65-F5344CB8AC3E}">
        <p14:creationId xmlns:p14="http://schemas.microsoft.com/office/powerpoint/2010/main" val="1906988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C4BA85F-E66D-BC39-116B-06AF48651277}"/>
              </a:ext>
            </a:extLst>
          </p:cNvPr>
          <p:cNvSpPr>
            <a:spLocks noGrp="1"/>
          </p:cNvSpPr>
          <p:nvPr>
            <p:ph type="sldNum" sz="quarter" idx="12"/>
          </p:nvPr>
        </p:nvSpPr>
        <p:spPr/>
        <p:txBody>
          <a:bodyPr/>
          <a:lstStyle/>
          <a:p>
            <a:fld id="{2D7A539D-362F-420C-9423-87CD827429DB}" type="slidenum">
              <a:rPr lang="en-US" smtClean="0"/>
              <a:t>3</a:t>
            </a:fld>
            <a:endParaRPr lang="en-US"/>
          </a:p>
        </p:txBody>
      </p:sp>
      <p:graphicFrame>
        <p:nvGraphicFramePr>
          <p:cNvPr id="7" name="Chart 6">
            <a:extLst>
              <a:ext uri="{FF2B5EF4-FFF2-40B4-BE49-F238E27FC236}">
                <a16:creationId xmlns:a16="http://schemas.microsoft.com/office/drawing/2014/main" id="{75388C48-1CA6-930B-6C37-83FF40E83E94}"/>
              </a:ext>
            </a:extLst>
          </p:cNvPr>
          <p:cNvGraphicFramePr>
            <a:graphicFrameLocks noGrp="1"/>
          </p:cNvGraphicFramePr>
          <p:nvPr>
            <p:extLst>
              <p:ext uri="{D42A27DB-BD31-4B8C-83A1-F6EECF244321}">
                <p14:modId xmlns:p14="http://schemas.microsoft.com/office/powerpoint/2010/main" val="1566881261"/>
              </p:ext>
            </p:extLst>
          </p:nvPr>
        </p:nvGraphicFramePr>
        <p:xfrm>
          <a:off x="241923" y="93345"/>
          <a:ext cx="8660153" cy="662813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21178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639DB84-6AE3-DA94-FB11-30B243BE9EB4}"/>
              </a:ext>
            </a:extLst>
          </p:cNvPr>
          <p:cNvSpPr>
            <a:spLocks noGrp="1"/>
          </p:cNvSpPr>
          <p:nvPr>
            <p:ph type="sldNum" sz="quarter" idx="12"/>
          </p:nvPr>
        </p:nvSpPr>
        <p:spPr/>
        <p:txBody>
          <a:bodyPr/>
          <a:lstStyle/>
          <a:p>
            <a:fld id="{2D7A539D-362F-420C-9423-87CD827429DB}" type="slidenum">
              <a:rPr lang="en-US" smtClean="0"/>
              <a:t>4</a:t>
            </a:fld>
            <a:endParaRPr lang="en-US"/>
          </a:p>
        </p:txBody>
      </p:sp>
      <p:pic>
        <p:nvPicPr>
          <p:cNvPr id="7" name="Picture 6">
            <a:extLst>
              <a:ext uri="{FF2B5EF4-FFF2-40B4-BE49-F238E27FC236}">
                <a16:creationId xmlns:a16="http://schemas.microsoft.com/office/drawing/2014/main" id="{B68120D1-9C76-4D75-0FB7-15CC7A431CBC}"/>
              </a:ext>
            </a:extLst>
          </p:cNvPr>
          <p:cNvPicPr>
            <a:picLocks noChangeAspect="1"/>
          </p:cNvPicPr>
          <p:nvPr/>
        </p:nvPicPr>
        <p:blipFill>
          <a:blip r:embed="rId3"/>
          <a:stretch>
            <a:fillRect/>
          </a:stretch>
        </p:blipFill>
        <p:spPr>
          <a:xfrm>
            <a:off x="65615" y="208762"/>
            <a:ext cx="8657070" cy="6291617"/>
          </a:xfrm>
          <a:prstGeom prst="rect">
            <a:avLst/>
          </a:prstGeom>
        </p:spPr>
      </p:pic>
    </p:spTree>
    <p:extLst>
      <p:ext uri="{BB962C8B-B14F-4D97-AF65-F5344CB8AC3E}">
        <p14:creationId xmlns:p14="http://schemas.microsoft.com/office/powerpoint/2010/main" val="482250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F50293-23D4-4618-84B9-CC14B27BD50E}"/>
              </a:ext>
            </a:extLst>
          </p:cNvPr>
          <p:cNvSpPr>
            <a:spLocks noGrp="1"/>
          </p:cNvSpPr>
          <p:nvPr>
            <p:ph type="sldNum" sz="quarter" idx="12"/>
          </p:nvPr>
        </p:nvSpPr>
        <p:spPr/>
        <p:txBody>
          <a:bodyPr/>
          <a:lstStyle/>
          <a:p>
            <a:fld id="{2D7A539D-362F-420C-9423-87CD827429DB}" type="slidenum">
              <a:rPr lang="en-US" smtClean="0"/>
              <a:t>5</a:t>
            </a:fld>
            <a:endParaRPr lang="en-US"/>
          </a:p>
        </p:txBody>
      </p:sp>
      <p:pic>
        <p:nvPicPr>
          <p:cNvPr id="7" name="Picture 6">
            <a:extLst>
              <a:ext uri="{FF2B5EF4-FFF2-40B4-BE49-F238E27FC236}">
                <a16:creationId xmlns:a16="http://schemas.microsoft.com/office/drawing/2014/main" id="{6F7D0208-912B-A70C-711F-967CC7E9D6DB}"/>
              </a:ext>
            </a:extLst>
          </p:cNvPr>
          <p:cNvPicPr>
            <a:picLocks noChangeAspect="1"/>
          </p:cNvPicPr>
          <p:nvPr/>
        </p:nvPicPr>
        <p:blipFill>
          <a:blip r:embed="rId3"/>
          <a:stretch>
            <a:fillRect/>
          </a:stretch>
        </p:blipFill>
        <p:spPr>
          <a:xfrm>
            <a:off x="84224" y="194916"/>
            <a:ext cx="8657070" cy="6285521"/>
          </a:xfrm>
          <a:prstGeom prst="rect">
            <a:avLst/>
          </a:prstGeom>
        </p:spPr>
      </p:pic>
    </p:spTree>
    <p:extLst>
      <p:ext uri="{BB962C8B-B14F-4D97-AF65-F5344CB8AC3E}">
        <p14:creationId xmlns:p14="http://schemas.microsoft.com/office/powerpoint/2010/main" val="4202113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F6AD-1F23-3464-A70C-7F1179F9599C}"/>
              </a:ext>
            </a:extLst>
          </p:cNvPr>
          <p:cNvSpPr>
            <a:spLocks noGrp="1"/>
          </p:cNvSpPr>
          <p:nvPr>
            <p:ph type="title"/>
          </p:nvPr>
        </p:nvSpPr>
        <p:spPr/>
        <p:txBody>
          <a:bodyPr/>
          <a:lstStyle/>
          <a:p>
            <a:r>
              <a:rPr lang="en-US" dirty="0"/>
              <a:t>How can we predict wage?</a:t>
            </a:r>
          </a:p>
        </p:txBody>
      </p:sp>
      <p:sp>
        <p:nvSpPr>
          <p:cNvPr id="3" name="Content Placeholder 2">
            <a:extLst>
              <a:ext uri="{FF2B5EF4-FFF2-40B4-BE49-F238E27FC236}">
                <a16:creationId xmlns:a16="http://schemas.microsoft.com/office/drawing/2014/main" id="{593843A4-32BC-55B1-87FE-7618EC92F2B5}"/>
              </a:ext>
            </a:extLst>
          </p:cNvPr>
          <p:cNvSpPr>
            <a:spLocks noGrp="1"/>
          </p:cNvSpPr>
          <p:nvPr>
            <p:ph idx="1"/>
          </p:nvPr>
        </p:nvSpPr>
        <p:spPr/>
        <p:txBody>
          <a:bodyPr/>
          <a:lstStyle/>
          <a:p>
            <a:r>
              <a:rPr lang="en-US" b="1" u="sng" dirty="0"/>
              <a:t>It is all about the data</a:t>
            </a:r>
            <a:r>
              <a:rPr lang="en-US" b="1" dirty="0"/>
              <a:t> </a:t>
            </a:r>
            <a:r>
              <a:rPr lang="en-US" dirty="0"/>
              <a:t>that we have available:</a:t>
            </a:r>
          </a:p>
          <a:p>
            <a:pPr lvl="1"/>
            <a:r>
              <a:rPr lang="en-US" dirty="0"/>
              <a:t>Many variables that we can model!</a:t>
            </a:r>
          </a:p>
          <a:p>
            <a:pPr lvl="1"/>
            <a:r>
              <a:rPr lang="en-US" dirty="0"/>
              <a:t>Every variable we model may affect pay and the scatter plot in the previous slide in different ways</a:t>
            </a:r>
          </a:p>
          <a:p>
            <a:pPr lvl="1"/>
            <a:endParaRPr lang="en-US" dirty="0"/>
          </a:p>
          <a:p>
            <a:r>
              <a:rPr lang="en-US" dirty="0"/>
              <a:t>Can we calculate derived features?</a:t>
            </a:r>
          </a:p>
          <a:p>
            <a:pPr lvl="1"/>
            <a:endParaRPr lang="en-US" dirty="0"/>
          </a:p>
          <a:p>
            <a:pPr lvl="1"/>
            <a:endParaRPr lang="en-US" dirty="0"/>
          </a:p>
          <a:p>
            <a:pPr lvl="1"/>
            <a:endParaRPr lang="en-US" dirty="0"/>
          </a:p>
          <a:p>
            <a:pPr lvl="1"/>
            <a:endParaRPr lang="en-US" dirty="0"/>
          </a:p>
          <a:p>
            <a:r>
              <a:rPr lang="en-US" dirty="0"/>
              <a:t>What about mathematical models?</a:t>
            </a:r>
          </a:p>
          <a:p>
            <a:pPr lvl="1"/>
            <a:r>
              <a:rPr lang="en-US" dirty="0"/>
              <a:t>Regression models (e.g., linear vs. polynomial)</a:t>
            </a:r>
          </a:p>
          <a:p>
            <a:endParaRPr lang="en-US" dirty="0"/>
          </a:p>
        </p:txBody>
      </p:sp>
      <p:sp>
        <p:nvSpPr>
          <p:cNvPr id="4" name="Slide Number Placeholder 3">
            <a:extLst>
              <a:ext uri="{FF2B5EF4-FFF2-40B4-BE49-F238E27FC236}">
                <a16:creationId xmlns:a16="http://schemas.microsoft.com/office/drawing/2014/main" id="{2EE16F83-7AF5-98DA-C82A-BF089BD72FE0}"/>
              </a:ext>
            </a:extLst>
          </p:cNvPr>
          <p:cNvSpPr>
            <a:spLocks noGrp="1"/>
          </p:cNvSpPr>
          <p:nvPr>
            <p:ph type="sldNum" sz="quarter" idx="12"/>
          </p:nvPr>
        </p:nvSpPr>
        <p:spPr/>
        <p:txBody>
          <a:bodyPr/>
          <a:lstStyle/>
          <a:p>
            <a:fld id="{2D7A539D-362F-420C-9423-87CD827429DB}" type="slidenum">
              <a:rPr lang="en-US" smtClean="0"/>
              <a:t>6</a:t>
            </a:fld>
            <a:endParaRPr lang="en-US"/>
          </a:p>
        </p:txBody>
      </p:sp>
      <p:sp>
        <p:nvSpPr>
          <p:cNvPr id="6" name="TextBox 5">
            <a:extLst>
              <a:ext uri="{FF2B5EF4-FFF2-40B4-BE49-F238E27FC236}">
                <a16:creationId xmlns:a16="http://schemas.microsoft.com/office/drawing/2014/main" id="{2CC7C2E3-D5EA-A975-66D6-F6E84C55ADEA}"/>
              </a:ext>
            </a:extLst>
          </p:cNvPr>
          <p:cNvSpPr txBox="1"/>
          <p:nvPr/>
        </p:nvSpPr>
        <p:spPr>
          <a:xfrm>
            <a:off x="520995" y="3179710"/>
            <a:ext cx="3835018" cy="1200329"/>
          </a:xfrm>
          <a:prstGeom prst="rect">
            <a:avLst/>
          </a:prstGeom>
          <a:noFill/>
        </p:spPr>
        <p:txBody>
          <a:bodyPr wrap="square" rtlCol="0">
            <a:spAutoFit/>
          </a:bodyPr>
          <a:lstStyle/>
          <a:p>
            <a:pPr marL="742950" lvl="1" indent="-285750">
              <a:buFont typeface="Arial" panose="020B0604020202020204" pitchFamily="34" charset="0"/>
              <a:buChar char="•"/>
            </a:pPr>
            <a:r>
              <a:rPr lang="en-US" dirty="0"/>
              <a:t>Average wages?</a:t>
            </a:r>
          </a:p>
          <a:p>
            <a:pPr marL="742950" lvl="1" indent="-285750">
              <a:buFont typeface="Arial" panose="020B0604020202020204" pitchFamily="34" charset="0"/>
              <a:buChar char="•"/>
            </a:pPr>
            <a:r>
              <a:rPr lang="en-US" dirty="0"/>
              <a:t>Wage Minimum/Maximum?</a:t>
            </a:r>
          </a:p>
          <a:p>
            <a:pPr marL="742950" lvl="1" indent="-285750">
              <a:buFont typeface="Arial" panose="020B0604020202020204" pitchFamily="34" charset="0"/>
              <a:buChar char="•"/>
            </a:pPr>
            <a:r>
              <a:rPr lang="en-US" dirty="0"/>
              <a:t>By groups?</a:t>
            </a:r>
          </a:p>
          <a:p>
            <a:endParaRPr lang="en-US" dirty="0"/>
          </a:p>
        </p:txBody>
      </p:sp>
    </p:spTree>
    <p:extLst>
      <p:ext uri="{BB962C8B-B14F-4D97-AF65-F5344CB8AC3E}">
        <p14:creationId xmlns:p14="http://schemas.microsoft.com/office/powerpoint/2010/main" val="3028220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5D7795-022F-015D-5CA4-09AA4E5FEFA2}"/>
              </a:ext>
            </a:extLst>
          </p:cNvPr>
          <p:cNvSpPr>
            <a:spLocks noGrp="1"/>
          </p:cNvSpPr>
          <p:nvPr>
            <p:ph type="sldNum" sz="quarter" idx="12"/>
          </p:nvPr>
        </p:nvSpPr>
        <p:spPr/>
        <p:txBody>
          <a:bodyPr/>
          <a:lstStyle/>
          <a:p>
            <a:fld id="{2D7A539D-362F-420C-9423-87CD827429DB}" type="slidenum">
              <a:rPr lang="en-US" smtClean="0"/>
              <a:t>7</a:t>
            </a:fld>
            <a:endParaRPr lang="en-US"/>
          </a:p>
        </p:txBody>
      </p:sp>
      <p:pic>
        <p:nvPicPr>
          <p:cNvPr id="6" name="Picture 5">
            <a:extLst>
              <a:ext uri="{FF2B5EF4-FFF2-40B4-BE49-F238E27FC236}">
                <a16:creationId xmlns:a16="http://schemas.microsoft.com/office/drawing/2014/main" id="{022B410E-6D3A-1A35-031C-A47B3C341C70}"/>
              </a:ext>
            </a:extLst>
          </p:cNvPr>
          <p:cNvPicPr>
            <a:picLocks noChangeAspect="1"/>
          </p:cNvPicPr>
          <p:nvPr/>
        </p:nvPicPr>
        <p:blipFill>
          <a:blip r:embed="rId3"/>
          <a:stretch>
            <a:fillRect/>
          </a:stretch>
        </p:blipFill>
        <p:spPr>
          <a:xfrm>
            <a:off x="298043" y="316465"/>
            <a:ext cx="8718036" cy="6084335"/>
          </a:xfrm>
          <a:prstGeom prst="rect">
            <a:avLst/>
          </a:prstGeom>
        </p:spPr>
      </p:pic>
    </p:spTree>
    <p:extLst>
      <p:ext uri="{BB962C8B-B14F-4D97-AF65-F5344CB8AC3E}">
        <p14:creationId xmlns:p14="http://schemas.microsoft.com/office/powerpoint/2010/main" val="664821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34DAEA8-BEA3-D491-9782-92A222BB887C}"/>
              </a:ext>
            </a:extLst>
          </p:cNvPr>
          <p:cNvSpPr>
            <a:spLocks noGrp="1"/>
          </p:cNvSpPr>
          <p:nvPr>
            <p:ph type="sldNum" sz="quarter" idx="12"/>
          </p:nvPr>
        </p:nvSpPr>
        <p:spPr/>
        <p:txBody>
          <a:bodyPr/>
          <a:lstStyle/>
          <a:p>
            <a:fld id="{2D7A539D-362F-420C-9423-87CD827429DB}" type="slidenum">
              <a:rPr lang="en-US" smtClean="0"/>
              <a:t>8</a:t>
            </a:fld>
            <a:endParaRPr lang="en-US"/>
          </a:p>
        </p:txBody>
      </p:sp>
      <p:pic>
        <p:nvPicPr>
          <p:cNvPr id="9" name="Picture 8">
            <a:extLst>
              <a:ext uri="{FF2B5EF4-FFF2-40B4-BE49-F238E27FC236}">
                <a16:creationId xmlns:a16="http://schemas.microsoft.com/office/drawing/2014/main" id="{FFC062F2-5069-5CFF-DFF8-3E17E05BF02C}"/>
              </a:ext>
            </a:extLst>
          </p:cNvPr>
          <p:cNvPicPr>
            <a:picLocks noChangeAspect="1"/>
          </p:cNvPicPr>
          <p:nvPr/>
        </p:nvPicPr>
        <p:blipFill>
          <a:blip r:embed="rId3"/>
          <a:stretch>
            <a:fillRect/>
          </a:stretch>
        </p:blipFill>
        <p:spPr>
          <a:xfrm>
            <a:off x="0" y="211050"/>
            <a:ext cx="8766808" cy="6145301"/>
          </a:xfrm>
          <a:prstGeom prst="rect">
            <a:avLst/>
          </a:prstGeom>
        </p:spPr>
      </p:pic>
    </p:spTree>
    <p:extLst>
      <p:ext uri="{BB962C8B-B14F-4D97-AF65-F5344CB8AC3E}">
        <p14:creationId xmlns:p14="http://schemas.microsoft.com/office/powerpoint/2010/main" val="2789855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9152B04-4859-2A7F-154C-3F97D8D360CD}"/>
              </a:ext>
            </a:extLst>
          </p:cNvPr>
          <p:cNvSpPr>
            <a:spLocks noGrp="1"/>
          </p:cNvSpPr>
          <p:nvPr>
            <p:ph type="sldNum" sz="quarter" idx="12"/>
          </p:nvPr>
        </p:nvSpPr>
        <p:spPr/>
        <p:txBody>
          <a:bodyPr/>
          <a:lstStyle/>
          <a:p>
            <a:fld id="{2D7A539D-362F-420C-9423-87CD827429DB}" type="slidenum">
              <a:rPr lang="en-US" smtClean="0"/>
              <a:t>9</a:t>
            </a:fld>
            <a:endParaRPr lang="en-US"/>
          </a:p>
        </p:txBody>
      </p:sp>
      <p:pic>
        <p:nvPicPr>
          <p:cNvPr id="7" name="Picture 6">
            <a:extLst>
              <a:ext uri="{FF2B5EF4-FFF2-40B4-BE49-F238E27FC236}">
                <a16:creationId xmlns:a16="http://schemas.microsoft.com/office/drawing/2014/main" id="{A61126F9-E499-53C2-7B01-0B33E158FA62}"/>
              </a:ext>
            </a:extLst>
          </p:cNvPr>
          <p:cNvPicPr>
            <a:picLocks noChangeAspect="1"/>
          </p:cNvPicPr>
          <p:nvPr/>
        </p:nvPicPr>
        <p:blipFill>
          <a:blip r:embed="rId3"/>
          <a:stretch>
            <a:fillRect/>
          </a:stretch>
        </p:blipFill>
        <p:spPr>
          <a:xfrm>
            <a:off x="200789" y="229340"/>
            <a:ext cx="8742422" cy="6127011"/>
          </a:xfrm>
          <a:prstGeom prst="rect">
            <a:avLst/>
          </a:prstGeom>
        </p:spPr>
      </p:pic>
    </p:spTree>
    <p:extLst>
      <p:ext uri="{BB962C8B-B14F-4D97-AF65-F5344CB8AC3E}">
        <p14:creationId xmlns:p14="http://schemas.microsoft.com/office/powerpoint/2010/main" val="30964905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1729</TotalTime>
  <Words>3524</Words>
  <Application>Microsoft Office PowerPoint</Application>
  <PresentationFormat>On-screen Show (4:3)</PresentationFormat>
  <Paragraphs>584</Paragraphs>
  <Slides>25</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Aptos</vt:lpstr>
      <vt:lpstr>Aptos Display</vt:lpstr>
      <vt:lpstr>Aptos Narrow</vt:lpstr>
      <vt:lpstr>Arial</vt:lpstr>
      <vt:lpstr>Calibri</vt:lpstr>
      <vt:lpstr>Cambria Math</vt:lpstr>
      <vt:lpstr>Wingdings</vt:lpstr>
      <vt:lpstr>Office Theme</vt:lpstr>
      <vt:lpstr>Data Science and Artificial Intelligence:  Examples From MS Excel to Python</vt:lpstr>
      <vt:lpstr>Example 1: Can I predict what job pays?</vt:lpstr>
      <vt:lpstr>PowerPoint Presentation</vt:lpstr>
      <vt:lpstr>PowerPoint Presentation</vt:lpstr>
      <vt:lpstr>PowerPoint Presentation</vt:lpstr>
      <vt:lpstr>How can we predict wage?</vt:lpstr>
      <vt:lpstr>PowerPoint Presentation</vt:lpstr>
      <vt:lpstr>PowerPoint Presentation</vt:lpstr>
      <vt:lpstr>PowerPoint Presentation</vt:lpstr>
      <vt:lpstr>Annual Wage Prediction Model</vt:lpstr>
      <vt:lpstr>Data Structures</vt:lpstr>
      <vt:lpstr>Example: Data Features/Columns</vt:lpstr>
      <vt:lpstr>PowerPoint Presentation</vt:lpstr>
      <vt:lpstr>Hypothetical example: Data Cleaning/Wrangling/Preparation</vt:lpstr>
      <vt:lpstr>Derived Features/Columns</vt:lpstr>
      <vt:lpstr>Data Considerations (1/2)</vt:lpstr>
      <vt:lpstr>Data Considerations (2/2)</vt:lpstr>
      <vt:lpstr>Example 2: Similarity Metrics</vt:lpstr>
      <vt:lpstr>Similarity Metrics</vt:lpstr>
      <vt:lpstr>Euclidean Distance and Cosine Similarity</vt:lpstr>
      <vt:lpstr>PowerPoint Presentation</vt:lpstr>
      <vt:lpstr>Example 3: Spell Check</vt:lpstr>
      <vt:lpstr>Ethical Principles (1/2)</vt:lpstr>
      <vt:lpstr>Ethical Principles (2/2)</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Gonzalez, Felix</dc:creator>
  <cp:lastModifiedBy>Felix Gonzalez</cp:lastModifiedBy>
  <cp:revision>45</cp:revision>
  <dcterms:created xsi:type="dcterms:W3CDTF">2024-12-20T19:43:13Z</dcterms:created>
  <dcterms:modified xsi:type="dcterms:W3CDTF">2025-01-23T16:45:41Z</dcterms:modified>
</cp:coreProperties>
</file>

<file path=docProps/thumbnail.jpeg>
</file>